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Lst>
  <p:sldSz cy="5143500" cx="9144000"/>
  <p:notesSz cx="6858000" cy="9144000"/>
  <p:embeddedFontLst>
    <p:embeddedFont>
      <p:font typeface="Roboto"/>
      <p:regular r:id="rId23"/>
      <p:bold r:id="rId24"/>
      <p:italic r:id="rId25"/>
      <p:boldItalic r:id="rId26"/>
    </p:embeddedFont>
    <p:embeddedFont>
      <p:font typeface="Merriweather"/>
      <p:regular r:id="rId27"/>
      <p:bold r:id="rId28"/>
      <p:italic r:id="rId29"/>
      <p:boldItalic r:id="rId3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Roboto-bold.fntdata"/><Relationship Id="rId23" Type="http://schemas.openxmlformats.org/officeDocument/2006/relationships/font" Target="fonts/Roboto-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oboto-boldItalic.fntdata"/><Relationship Id="rId25" Type="http://schemas.openxmlformats.org/officeDocument/2006/relationships/font" Target="fonts/Roboto-italic.fntdata"/><Relationship Id="rId28" Type="http://schemas.openxmlformats.org/officeDocument/2006/relationships/font" Target="fonts/Merriweather-bold.fntdata"/><Relationship Id="rId27" Type="http://schemas.openxmlformats.org/officeDocument/2006/relationships/font" Target="fonts/Merriweather-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Merriweather-italic.fntdata"/><Relationship Id="rId7" Type="http://schemas.openxmlformats.org/officeDocument/2006/relationships/slide" Target="slides/slide2.xml"/><Relationship Id="rId8" Type="http://schemas.openxmlformats.org/officeDocument/2006/relationships/slide" Target="slides/slide3.xml"/><Relationship Id="rId30" Type="http://schemas.openxmlformats.org/officeDocument/2006/relationships/font" Target="fonts/Merriweather-bold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g38393e5d54b_0_5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g38393e5d54b_0_5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38393e5d54b_0_4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38393e5d54b_0_4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38393e5d54b_4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38393e5d54b_4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38393e5d54b_4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38393e5d54b_4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38393e5d54b_0_5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38393e5d54b_0_5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38393e5d54b_3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38393e5d54b_3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38393e5d54b_3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38393e5d54b_3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38393e5d54b_3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38393e5d54b_3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38393e5d54b_3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38393e5d54b_3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38393e5d54b_6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38393e5d54b_6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38393e5d54b_6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38393e5d54b_6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38393e5d54b_6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38393e5d54b_6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38393e5d54b_0_5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38393e5d54b_0_5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38393e5d54b_0_5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38393e5d54b_0_5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38393e5d54b_0_5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38393e5d54b_0_5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38393e5d54b_0_4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38393e5d54b_0_4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38393e5d54b_0_5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38393e5d54b_0_5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gradFill>
          <a:gsLst>
            <a:gs pos="0">
              <a:srgbClr val="878787"/>
            </a:gs>
            <a:gs pos="100000">
              <a:srgbClr val="464646"/>
            </a:gs>
          </a:gsLst>
          <a:path path="circle">
            <a:fillToRect b="50%" l="50%" r="50%" t="50%"/>
          </a:path>
          <a:tileRect/>
        </a:gradFill>
      </p:bgPr>
    </p:bg>
    <p:spTree>
      <p:nvGrpSpPr>
        <p:cNvPr id="9" name="Shape 9"/>
        <p:cNvGrpSpPr/>
        <p:nvPr/>
      </p:nvGrpSpPr>
      <p:grpSpPr>
        <a:xfrm>
          <a:off x="0" y="0"/>
          <a:ext cx="0" cy="0"/>
          <a:chOff x="0" y="0"/>
          <a:chExt cx="0" cy="0"/>
        </a:xfrm>
      </p:grpSpPr>
      <p:sp>
        <p:nvSpPr>
          <p:cNvPr id="10" name="Google Shape;10;p2"/>
          <p:cNvSpPr/>
          <p:nvPr/>
        </p:nvSpPr>
        <p:spPr>
          <a:xfrm>
            <a:off x="-125" y="0"/>
            <a:ext cx="9144250" cy="4398100"/>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11" name="Google Shape;11;p2"/>
          <p:cNvSpPr txBox="1"/>
          <p:nvPr>
            <p:ph type="ctrTitle"/>
          </p:nvPr>
        </p:nvSpPr>
        <p:spPr>
          <a:xfrm>
            <a:off x="311700" y="539725"/>
            <a:ext cx="8520600" cy="12825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2" name="Google Shape;12;p2"/>
          <p:cNvSpPr txBox="1"/>
          <p:nvPr>
            <p:ph idx="1" type="subTitle"/>
          </p:nvPr>
        </p:nvSpPr>
        <p:spPr>
          <a:xfrm>
            <a:off x="311700" y="1878560"/>
            <a:ext cx="4242600" cy="7383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2"/>
              </a:buClr>
              <a:buSzPts val="1600"/>
              <a:buNone/>
              <a:defRPr sz="1600">
                <a:solidFill>
                  <a:schemeClr val="lt2"/>
                </a:solidFill>
              </a:defRPr>
            </a:lvl1pPr>
            <a:lvl2pPr lvl="1">
              <a:lnSpc>
                <a:spcPct val="100000"/>
              </a:lnSpc>
              <a:spcBef>
                <a:spcPts val="0"/>
              </a:spcBef>
              <a:spcAft>
                <a:spcPts val="0"/>
              </a:spcAft>
              <a:buClr>
                <a:schemeClr val="lt2"/>
              </a:buClr>
              <a:buSzPts val="1600"/>
              <a:buNone/>
              <a:defRPr sz="1600">
                <a:solidFill>
                  <a:schemeClr val="lt2"/>
                </a:solidFill>
              </a:defRPr>
            </a:lvl2pPr>
            <a:lvl3pPr lvl="2">
              <a:lnSpc>
                <a:spcPct val="100000"/>
              </a:lnSpc>
              <a:spcBef>
                <a:spcPts val="0"/>
              </a:spcBef>
              <a:spcAft>
                <a:spcPts val="0"/>
              </a:spcAft>
              <a:buClr>
                <a:schemeClr val="lt2"/>
              </a:buClr>
              <a:buSzPts val="1600"/>
              <a:buNone/>
              <a:defRPr sz="1600">
                <a:solidFill>
                  <a:schemeClr val="lt2"/>
                </a:solidFill>
              </a:defRPr>
            </a:lvl3pPr>
            <a:lvl4pPr lvl="3">
              <a:lnSpc>
                <a:spcPct val="100000"/>
              </a:lnSpc>
              <a:spcBef>
                <a:spcPts val="0"/>
              </a:spcBef>
              <a:spcAft>
                <a:spcPts val="0"/>
              </a:spcAft>
              <a:buClr>
                <a:schemeClr val="lt2"/>
              </a:buClr>
              <a:buSzPts val="1600"/>
              <a:buNone/>
              <a:defRPr sz="1600">
                <a:solidFill>
                  <a:schemeClr val="lt2"/>
                </a:solidFill>
              </a:defRPr>
            </a:lvl4pPr>
            <a:lvl5pPr lvl="4">
              <a:lnSpc>
                <a:spcPct val="100000"/>
              </a:lnSpc>
              <a:spcBef>
                <a:spcPts val="0"/>
              </a:spcBef>
              <a:spcAft>
                <a:spcPts val="0"/>
              </a:spcAft>
              <a:buClr>
                <a:schemeClr val="lt2"/>
              </a:buClr>
              <a:buSzPts val="1600"/>
              <a:buNone/>
              <a:defRPr sz="1600">
                <a:solidFill>
                  <a:schemeClr val="lt2"/>
                </a:solidFill>
              </a:defRPr>
            </a:lvl5pPr>
            <a:lvl6pPr lvl="5">
              <a:lnSpc>
                <a:spcPct val="100000"/>
              </a:lnSpc>
              <a:spcBef>
                <a:spcPts val="0"/>
              </a:spcBef>
              <a:spcAft>
                <a:spcPts val="0"/>
              </a:spcAft>
              <a:buClr>
                <a:schemeClr val="lt2"/>
              </a:buClr>
              <a:buSzPts val="1600"/>
              <a:buNone/>
              <a:defRPr sz="1600">
                <a:solidFill>
                  <a:schemeClr val="lt2"/>
                </a:solidFill>
              </a:defRPr>
            </a:lvl6pPr>
            <a:lvl7pPr lvl="6">
              <a:lnSpc>
                <a:spcPct val="100000"/>
              </a:lnSpc>
              <a:spcBef>
                <a:spcPts val="0"/>
              </a:spcBef>
              <a:spcAft>
                <a:spcPts val="0"/>
              </a:spcAft>
              <a:buClr>
                <a:schemeClr val="lt2"/>
              </a:buClr>
              <a:buSzPts val="1600"/>
              <a:buNone/>
              <a:defRPr sz="1600">
                <a:solidFill>
                  <a:schemeClr val="lt2"/>
                </a:solidFill>
              </a:defRPr>
            </a:lvl7pPr>
            <a:lvl8pPr lvl="7">
              <a:lnSpc>
                <a:spcPct val="100000"/>
              </a:lnSpc>
              <a:spcBef>
                <a:spcPts val="0"/>
              </a:spcBef>
              <a:spcAft>
                <a:spcPts val="0"/>
              </a:spcAft>
              <a:buClr>
                <a:schemeClr val="lt2"/>
              </a:buClr>
              <a:buSzPts val="1600"/>
              <a:buNone/>
              <a:defRPr sz="1600">
                <a:solidFill>
                  <a:schemeClr val="lt2"/>
                </a:solidFill>
              </a:defRPr>
            </a:lvl8pPr>
            <a:lvl9pPr lvl="8">
              <a:lnSpc>
                <a:spcPct val="100000"/>
              </a:lnSpc>
              <a:spcBef>
                <a:spcPts val="0"/>
              </a:spcBef>
              <a:spcAft>
                <a:spcPts val="0"/>
              </a:spcAft>
              <a:buClr>
                <a:schemeClr val="lt2"/>
              </a:buClr>
              <a:buSzPts val="1600"/>
              <a:buNone/>
              <a:defRPr sz="1600">
                <a:solidFill>
                  <a:schemeClr val="lt2"/>
                </a:solidFill>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54" name="Shape 54"/>
        <p:cNvGrpSpPr/>
        <p:nvPr/>
      </p:nvGrpSpPr>
      <p:grpSpPr>
        <a:xfrm>
          <a:off x="0" y="0"/>
          <a:ext cx="0" cy="0"/>
          <a:chOff x="0" y="0"/>
          <a:chExt cx="0" cy="0"/>
        </a:xfrm>
      </p:grpSpPr>
      <p:sp>
        <p:nvSpPr>
          <p:cNvPr id="55" name="Google Shape;55;p11"/>
          <p:cNvSpPr txBox="1"/>
          <p:nvPr>
            <p:ph hasCustomPrompt="1" type="title"/>
          </p:nvPr>
        </p:nvSpPr>
        <p:spPr>
          <a:xfrm>
            <a:off x="311750" y="831175"/>
            <a:ext cx="5334900" cy="12447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10000"/>
              <a:buNone/>
              <a:defRPr sz="10000">
                <a:solidFill>
                  <a:schemeClr val="lt1"/>
                </a:solidFill>
              </a:defRPr>
            </a:lvl1pPr>
            <a:lvl2pPr lvl="1">
              <a:spcBef>
                <a:spcPts val="0"/>
              </a:spcBef>
              <a:spcAft>
                <a:spcPts val="0"/>
              </a:spcAft>
              <a:buClr>
                <a:schemeClr val="lt1"/>
              </a:buClr>
              <a:buSzPts val="10000"/>
              <a:buNone/>
              <a:defRPr sz="10000">
                <a:solidFill>
                  <a:schemeClr val="lt1"/>
                </a:solidFill>
              </a:defRPr>
            </a:lvl2pPr>
            <a:lvl3pPr lvl="2">
              <a:spcBef>
                <a:spcPts val="0"/>
              </a:spcBef>
              <a:spcAft>
                <a:spcPts val="0"/>
              </a:spcAft>
              <a:buClr>
                <a:schemeClr val="lt1"/>
              </a:buClr>
              <a:buSzPts val="10000"/>
              <a:buNone/>
              <a:defRPr sz="10000">
                <a:solidFill>
                  <a:schemeClr val="lt1"/>
                </a:solidFill>
              </a:defRPr>
            </a:lvl3pPr>
            <a:lvl4pPr lvl="3">
              <a:spcBef>
                <a:spcPts val="0"/>
              </a:spcBef>
              <a:spcAft>
                <a:spcPts val="0"/>
              </a:spcAft>
              <a:buClr>
                <a:schemeClr val="lt1"/>
              </a:buClr>
              <a:buSzPts val="10000"/>
              <a:buNone/>
              <a:defRPr sz="10000">
                <a:solidFill>
                  <a:schemeClr val="lt1"/>
                </a:solidFill>
              </a:defRPr>
            </a:lvl4pPr>
            <a:lvl5pPr lvl="4">
              <a:spcBef>
                <a:spcPts val="0"/>
              </a:spcBef>
              <a:spcAft>
                <a:spcPts val="0"/>
              </a:spcAft>
              <a:buClr>
                <a:schemeClr val="lt1"/>
              </a:buClr>
              <a:buSzPts val="10000"/>
              <a:buNone/>
              <a:defRPr sz="10000">
                <a:solidFill>
                  <a:schemeClr val="lt1"/>
                </a:solidFill>
              </a:defRPr>
            </a:lvl5pPr>
            <a:lvl6pPr lvl="5">
              <a:spcBef>
                <a:spcPts val="0"/>
              </a:spcBef>
              <a:spcAft>
                <a:spcPts val="0"/>
              </a:spcAft>
              <a:buClr>
                <a:schemeClr val="lt1"/>
              </a:buClr>
              <a:buSzPts val="10000"/>
              <a:buNone/>
              <a:defRPr sz="10000">
                <a:solidFill>
                  <a:schemeClr val="lt1"/>
                </a:solidFill>
              </a:defRPr>
            </a:lvl6pPr>
            <a:lvl7pPr lvl="6">
              <a:spcBef>
                <a:spcPts val="0"/>
              </a:spcBef>
              <a:spcAft>
                <a:spcPts val="0"/>
              </a:spcAft>
              <a:buClr>
                <a:schemeClr val="lt1"/>
              </a:buClr>
              <a:buSzPts val="10000"/>
              <a:buNone/>
              <a:defRPr sz="10000">
                <a:solidFill>
                  <a:schemeClr val="lt1"/>
                </a:solidFill>
              </a:defRPr>
            </a:lvl7pPr>
            <a:lvl8pPr lvl="7">
              <a:spcBef>
                <a:spcPts val="0"/>
              </a:spcBef>
              <a:spcAft>
                <a:spcPts val="0"/>
              </a:spcAft>
              <a:buClr>
                <a:schemeClr val="lt1"/>
              </a:buClr>
              <a:buSzPts val="10000"/>
              <a:buNone/>
              <a:defRPr sz="10000">
                <a:solidFill>
                  <a:schemeClr val="lt1"/>
                </a:solidFill>
              </a:defRPr>
            </a:lvl8pPr>
            <a:lvl9pPr lvl="8">
              <a:spcBef>
                <a:spcPts val="0"/>
              </a:spcBef>
              <a:spcAft>
                <a:spcPts val="0"/>
              </a:spcAft>
              <a:buClr>
                <a:schemeClr val="lt1"/>
              </a:buClr>
              <a:buSzPts val="10000"/>
              <a:buNone/>
              <a:defRPr sz="10000">
                <a:solidFill>
                  <a:schemeClr val="lt1"/>
                </a:solidFill>
              </a:defRPr>
            </a:lvl9pPr>
          </a:lstStyle>
          <a:p>
            <a:r>
              <a:t>xx%</a:t>
            </a:r>
          </a:p>
        </p:txBody>
      </p:sp>
      <p:sp>
        <p:nvSpPr>
          <p:cNvPr id="56" name="Google Shape;56;p11"/>
          <p:cNvSpPr txBox="1"/>
          <p:nvPr>
            <p:ph idx="1" type="body"/>
          </p:nvPr>
        </p:nvSpPr>
        <p:spPr>
          <a:xfrm>
            <a:off x="311700" y="2121425"/>
            <a:ext cx="5334900" cy="942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accent2"/>
              </a:buClr>
              <a:buSzPts val="1300"/>
              <a:buChar char="●"/>
              <a:defRPr>
                <a:solidFill>
                  <a:schemeClr val="accent2"/>
                </a:solidFill>
              </a:defRPr>
            </a:lvl1pPr>
            <a:lvl2pPr indent="-298450" lvl="1" marL="914400">
              <a:spcBef>
                <a:spcPts val="0"/>
              </a:spcBef>
              <a:spcAft>
                <a:spcPts val="0"/>
              </a:spcAft>
              <a:buClr>
                <a:schemeClr val="accent2"/>
              </a:buClr>
              <a:buSzPts val="1100"/>
              <a:buChar char="○"/>
              <a:defRPr>
                <a:solidFill>
                  <a:schemeClr val="accent2"/>
                </a:solidFill>
              </a:defRPr>
            </a:lvl2pPr>
            <a:lvl3pPr indent="-298450" lvl="2" marL="1371600">
              <a:spcBef>
                <a:spcPts val="0"/>
              </a:spcBef>
              <a:spcAft>
                <a:spcPts val="0"/>
              </a:spcAft>
              <a:buClr>
                <a:schemeClr val="accent2"/>
              </a:buClr>
              <a:buSzPts val="1100"/>
              <a:buChar char="■"/>
              <a:defRPr>
                <a:solidFill>
                  <a:schemeClr val="accent2"/>
                </a:solidFill>
              </a:defRPr>
            </a:lvl3pPr>
            <a:lvl4pPr indent="-298450" lvl="3" marL="1828800">
              <a:spcBef>
                <a:spcPts val="0"/>
              </a:spcBef>
              <a:spcAft>
                <a:spcPts val="0"/>
              </a:spcAft>
              <a:buClr>
                <a:schemeClr val="accent2"/>
              </a:buClr>
              <a:buSzPts val="1100"/>
              <a:buChar char="●"/>
              <a:defRPr>
                <a:solidFill>
                  <a:schemeClr val="accent2"/>
                </a:solidFill>
              </a:defRPr>
            </a:lvl4pPr>
            <a:lvl5pPr indent="-298450" lvl="4" marL="2286000">
              <a:spcBef>
                <a:spcPts val="0"/>
              </a:spcBef>
              <a:spcAft>
                <a:spcPts val="0"/>
              </a:spcAft>
              <a:buClr>
                <a:schemeClr val="accent2"/>
              </a:buClr>
              <a:buSzPts val="1100"/>
              <a:buChar char="○"/>
              <a:defRPr>
                <a:solidFill>
                  <a:schemeClr val="accent2"/>
                </a:solidFill>
              </a:defRPr>
            </a:lvl5pPr>
            <a:lvl6pPr indent="-298450" lvl="5" marL="2743200">
              <a:spcBef>
                <a:spcPts val="0"/>
              </a:spcBef>
              <a:spcAft>
                <a:spcPts val="0"/>
              </a:spcAft>
              <a:buClr>
                <a:schemeClr val="accent2"/>
              </a:buClr>
              <a:buSzPts val="1100"/>
              <a:buChar char="■"/>
              <a:defRPr>
                <a:solidFill>
                  <a:schemeClr val="accent2"/>
                </a:solidFill>
              </a:defRPr>
            </a:lvl6pPr>
            <a:lvl7pPr indent="-298450" lvl="6" marL="3200400">
              <a:spcBef>
                <a:spcPts val="0"/>
              </a:spcBef>
              <a:spcAft>
                <a:spcPts val="0"/>
              </a:spcAft>
              <a:buClr>
                <a:schemeClr val="accent2"/>
              </a:buClr>
              <a:buSzPts val="1100"/>
              <a:buChar char="●"/>
              <a:defRPr>
                <a:solidFill>
                  <a:schemeClr val="accent2"/>
                </a:solidFill>
              </a:defRPr>
            </a:lvl7pPr>
            <a:lvl8pPr indent="-298450" lvl="7" marL="3657600">
              <a:spcBef>
                <a:spcPts val="0"/>
              </a:spcBef>
              <a:spcAft>
                <a:spcPts val="0"/>
              </a:spcAft>
              <a:buClr>
                <a:schemeClr val="accent2"/>
              </a:buClr>
              <a:buSzPts val="1100"/>
              <a:buChar char="○"/>
              <a:defRPr>
                <a:solidFill>
                  <a:schemeClr val="accent2"/>
                </a:solidFill>
              </a:defRPr>
            </a:lvl8pPr>
            <a:lvl9pPr indent="-298450" lvl="8" marL="4114800">
              <a:spcBef>
                <a:spcPts val="0"/>
              </a:spcBef>
              <a:spcAft>
                <a:spcPts val="0"/>
              </a:spcAft>
              <a:buClr>
                <a:schemeClr val="accent2"/>
              </a:buClr>
              <a:buSzPts val="1100"/>
              <a:buChar char="■"/>
              <a:defRPr>
                <a:solidFill>
                  <a:schemeClr val="accent2"/>
                </a:solidFill>
              </a:defRPr>
            </a:lvl9pPr>
          </a:lstStyle>
          <a:p/>
        </p:txBody>
      </p:sp>
      <p:sp>
        <p:nvSpPr>
          <p:cNvPr id="57" name="Google Shape;5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8" name="Shape 58"/>
        <p:cNvGrpSpPr/>
        <p:nvPr/>
      </p:nvGrpSpPr>
      <p:grpSpPr>
        <a:xfrm>
          <a:off x="0" y="0"/>
          <a:ext cx="0" cy="0"/>
          <a:chOff x="0" y="0"/>
          <a:chExt cx="0" cy="0"/>
        </a:xfrm>
      </p:grpSpPr>
      <p:sp>
        <p:nvSpPr>
          <p:cNvPr id="59" name="Google Shape;5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3"/>
        </a:solidFill>
      </p:bgPr>
    </p:bg>
    <p:spTree>
      <p:nvGrpSpPr>
        <p:cNvPr id="14" name="Shape 14"/>
        <p:cNvGrpSpPr/>
        <p:nvPr/>
      </p:nvGrpSpPr>
      <p:grpSpPr>
        <a:xfrm>
          <a:off x="0" y="0"/>
          <a:ext cx="0" cy="0"/>
          <a:chOff x="0" y="0"/>
          <a:chExt cx="0" cy="0"/>
        </a:xfrm>
      </p:grpSpPr>
      <p:sp>
        <p:nvSpPr>
          <p:cNvPr id="15" name="Google Shape;15;p3"/>
          <p:cNvSpPr/>
          <p:nvPr/>
        </p:nvSpPr>
        <p:spPr>
          <a:xfrm>
            <a:off x="0" y="48099"/>
            <a:ext cx="9144250" cy="4398100"/>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16" name="Google Shape;16;p3"/>
          <p:cNvSpPr/>
          <p:nvPr/>
        </p:nvSpPr>
        <p:spPr>
          <a:xfrm>
            <a:off x="0" y="0"/>
            <a:ext cx="9144250" cy="4398100"/>
          </a:xfrm>
          <a:custGeom>
            <a:rect b="b" l="l" r="r" t="t"/>
            <a:pathLst>
              <a:path extrusionOk="0" h="175924" w="365770">
                <a:moveTo>
                  <a:pt x="0" y="0"/>
                </a:moveTo>
                <a:lnTo>
                  <a:pt x="365770" y="0"/>
                </a:lnTo>
                <a:lnTo>
                  <a:pt x="365760" y="70914"/>
                </a:lnTo>
                <a:lnTo>
                  <a:pt x="0" y="175924"/>
                </a:lnTo>
                <a:close/>
              </a:path>
            </a:pathLst>
          </a:custGeom>
          <a:solidFill>
            <a:schemeClr val="accent3"/>
          </a:solidFill>
          <a:ln>
            <a:noFill/>
          </a:ln>
        </p:spPr>
      </p:sp>
      <p:sp>
        <p:nvSpPr>
          <p:cNvPr id="17" name="Google Shape;17;p3"/>
          <p:cNvSpPr txBox="1"/>
          <p:nvPr>
            <p:ph type="title"/>
          </p:nvPr>
        </p:nvSpPr>
        <p:spPr>
          <a:xfrm>
            <a:off x="311700" y="539725"/>
            <a:ext cx="8520600" cy="12825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8" name="Google Shape;18;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sp>
        <p:nvSpPr>
          <p:cNvPr id="20" name="Google Shape;20;p4"/>
          <p:cNvSpPr/>
          <p:nvPr/>
        </p:nvSpPr>
        <p:spPr>
          <a:xfrm>
            <a:off x="0" y="0"/>
            <a:ext cx="4314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p:nvPr/>
        </p:nvSpPr>
        <p:spPr>
          <a:xfrm>
            <a:off x="0" y="44125"/>
            <a:ext cx="4313625" cy="4399375"/>
          </a:xfrm>
          <a:custGeom>
            <a:rect b="b" l="l" r="r" t="t"/>
            <a:pathLst>
              <a:path extrusionOk="0" h="175975" w="172545">
                <a:moveTo>
                  <a:pt x="0" y="157"/>
                </a:moveTo>
                <a:lnTo>
                  <a:pt x="172419" y="0"/>
                </a:lnTo>
                <a:lnTo>
                  <a:pt x="172545" y="126541"/>
                </a:lnTo>
                <a:lnTo>
                  <a:pt x="0" y="175975"/>
                </a:lnTo>
                <a:close/>
              </a:path>
            </a:pathLst>
          </a:custGeom>
          <a:solidFill>
            <a:schemeClr val="accent2"/>
          </a:solidFill>
          <a:ln>
            <a:noFill/>
          </a:ln>
        </p:spPr>
      </p:sp>
      <p:sp>
        <p:nvSpPr>
          <p:cNvPr id="22" name="Google Shape;22;p4"/>
          <p:cNvSpPr/>
          <p:nvPr/>
        </p:nvSpPr>
        <p:spPr>
          <a:xfrm>
            <a:off x="-125" y="0"/>
            <a:ext cx="4316900" cy="4395600"/>
          </a:xfrm>
          <a:custGeom>
            <a:rect b="b" l="l" r="r" t="t"/>
            <a:pathLst>
              <a:path extrusionOk="0" h="175824" w="172676">
                <a:moveTo>
                  <a:pt x="0" y="6"/>
                </a:moveTo>
                <a:lnTo>
                  <a:pt x="172676" y="0"/>
                </a:lnTo>
                <a:lnTo>
                  <a:pt x="172562" y="126442"/>
                </a:lnTo>
                <a:lnTo>
                  <a:pt x="0" y="175824"/>
                </a:lnTo>
                <a:close/>
              </a:path>
            </a:pathLst>
          </a:custGeom>
          <a:solidFill>
            <a:schemeClr val="dk1"/>
          </a:solidFill>
          <a:ln>
            <a:noFill/>
          </a:ln>
        </p:spPr>
      </p:sp>
      <p:sp>
        <p:nvSpPr>
          <p:cNvPr id="23" name="Google Shape;23;p4"/>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24" name="Google Shape;24;p4"/>
          <p:cNvSpPr txBox="1"/>
          <p:nvPr>
            <p:ph idx="1" type="body"/>
          </p:nvPr>
        </p:nvSpPr>
        <p:spPr>
          <a:xfrm>
            <a:off x="4644675" y="500925"/>
            <a:ext cx="4166400" cy="4098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25" name="Google Shape;25;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6" name="Shape 26"/>
        <p:cNvGrpSpPr/>
        <p:nvPr/>
      </p:nvGrpSpPr>
      <p:grpSpPr>
        <a:xfrm>
          <a:off x="0" y="0"/>
          <a:ext cx="0" cy="0"/>
          <a:chOff x="0" y="0"/>
          <a:chExt cx="0" cy="0"/>
        </a:xfrm>
      </p:grpSpPr>
      <p:sp>
        <p:nvSpPr>
          <p:cNvPr id="27" name="Google Shape;27;p5"/>
          <p:cNvSpPr/>
          <p:nvPr/>
        </p:nvSpPr>
        <p:spPr>
          <a:xfrm>
            <a:off x="0" y="0"/>
            <a:ext cx="9144000" cy="127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5"/>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29" name="Google Shape;29;p5"/>
          <p:cNvSpPr txBox="1"/>
          <p:nvPr>
            <p:ph idx="1" type="body"/>
          </p:nvPr>
        </p:nvSpPr>
        <p:spPr>
          <a:xfrm>
            <a:off x="311700" y="1505700"/>
            <a:ext cx="3999900" cy="3076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5"/>
          <p:cNvSpPr txBox="1"/>
          <p:nvPr>
            <p:ph idx="2" type="body"/>
          </p:nvPr>
        </p:nvSpPr>
        <p:spPr>
          <a:xfrm>
            <a:off x="4832400" y="1505700"/>
            <a:ext cx="3999900" cy="3076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1" name="Google Shape;31;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2" name="Shape 32"/>
        <p:cNvGrpSpPr/>
        <p:nvPr/>
      </p:nvGrpSpPr>
      <p:grpSpPr>
        <a:xfrm>
          <a:off x="0" y="0"/>
          <a:ext cx="0" cy="0"/>
          <a:chOff x="0" y="0"/>
          <a:chExt cx="0" cy="0"/>
        </a:xfrm>
      </p:grpSpPr>
      <p:sp>
        <p:nvSpPr>
          <p:cNvPr id="33" name="Google Shape;33;p6"/>
          <p:cNvSpPr/>
          <p:nvPr/>
        </p:nvSpPr>
        <p:spPr>
          <a:xfrm>
            <a:off x="0" y="0"/>
            <a:ext cx="9144000" cy="127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6"/>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35" name="Google Shape;35;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6" name="Shape 36"/>
        <p:cNvGrpSpPr/>
        <p:nvPr/>
      </p:nvGrpSpPr>
      <p:grpSpPr>
        <a:xfrm>
          <a:off x="0" y="0"/>
          <a:ext cx="0" cy="0"/>
          <a:chOff x="0" y="0"/>
          <a:chExt cx="0" cy="0"/>
        </a:xfrm>
      </p:grpSpPr>
      <p:sp>
        <p:nvSpPr>
          <p:cNvPr id="37" name="Google Shape;37;p7"/>
          <p:cNvSpPr/>
          <p:nvPr/>
        </p:nvSpPr>
        <p:spPr>
          <a:xfrm>
            <a:off x="0" y="0"/>
            <a:ext cx="37644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7"/>
          <p:cNvSpPr txBox="1"/>
          <p:nvPr>
            <p:ph type="title"/>
          </p:nvPr>
        </p:nvSpPr>
        <p:spPr>
          <a:xfrm>
            <a:off x="311725" y="500925"/>
            <a:ext cx="3127500" cy="18291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39" name="Google Shape;39;p7"/>
          <p:cNvSpPr txBox="1"/>
          <p:nvPr>
            <p:ph idx="1" type="body"/>
          </p:nvPr>
        </p:nvSpPr>
        <p:spPr>
          <a:xfrm>
            <a:off x="311700" y="2390650"/>
            <a:ext cx="3127500" cy="229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accent2"/>
              </a:buClr>
              <a:buSzPts val="1300"/>
              <a:buChar char="●"/>
              <a:defRPr>
                <a:solidFill>
                  <a:schemeClr val="accent2"/>
                </a:solidFill>
              </a:defRPr>
            </a:lvl1pPr>
            <a:lvl2pPr indent="-298450" lvl="1" marL="914400">
              <a:spcBef>
                <a:spcPts val="0"/>
              </a:spcBef>
              <a:spcAft>
                <a:spcPts val="0"/>
              </a:spcAft>
              <a:buClr>
                <a:schemeClr val="accent2"/>
              </a:buClr>
              <a:buSzPts val="1100"/>
              <a:buChar char="○"/>
              <a:defRPr>
                <a:solidFill>
                  <a:schemeClr val="accent2"/>
                </a:solidFill>
              </a:defRPr>
            </a:lvl2pPr>
            <a:lvl3pPr indent="-298450" lvl="2" marL="1371600">
              <a:spcBef>
                <a:spcPts val="0"/>
              </a:spcBef>
              <a:spcAft>
                <a:spcPts val="0"/>
              </a:spcAft>
              <a:buClr>
                <a:schemeClr val="accent2"/>
              </a:buClr>
              <a:buSzPts val="1100"/>
              <a:buChar char="■"/>
              <a:defRPr>
                <a:solidFill>
                  <a:schemeClr val="accent2"/>
                </a:solidFill>
              </a:defRPr>
            </a:lvl3pPr>
            <a:lvl4pPr indent="-298450" lvl="3" marL="1828800">
              <a:spcBef>
                <a:spcPts val="0"/>
              </a:spcBef>
              <a:spcAft>
                <a:spcPts val="0"/>
              </a:spcAft>
              <a:buClr>
                <a:schemeClr val="accent2"/>
              </a:buClr>
              <a:buSzPts val="1100"/>
              <a:buChar char="●"/>
              <a:defRPr>
                <a:solidFill>
                  <a:schemeClr val="accent2"/>
                </a:solidFill>
              </a:defRPr>
            </a:lvl4pPr>
            <a:lvl5pPr indent="-298450" lvl="4" marL="2286000">
              <a:spcBef>
                <a:spcPts val="0"/>
              </a:spcBef>
              <a:spcAft>
                <a:spcPts val="0"/>
              </a:spcAft>
              <a:buClr>
                <a:schemeClr val="accent2"/>
              </a:buClr>
              <a:buSzPts val="1100"/>
              <a:buChar char="○"/>
              <a:defRPr>
                <a:solidFill>
                  <a:schemeClr val="accent2"/>
                </a:solidFill>
              </a:defRPr>
            </a:lvl5pPr>
            <a:lvl6pPr indent="-298450" lvl="5" marL="2743200">
              <a:spcBef>
                <a:spcPts val="0"/>
              </a:spcBef>
              <a:spcAft>
                <a:spcPts val="0"/>
              </a:spcAft>
              <a:buClr>
                <a:schemeClr val="accent2"/>
              </a:buClr>
              <a:buSzPts val="1100"/>
              <a:buChar char="■"/>
              <a:defRPr>
                <a:solidFill>
                  <a:schemeClr val="accent2"/>
                </a:solidFill>
              </a:defRPr>
            </a:lvl6pPr>
            <a:lvl7pPr indent="-298450" lvl="6" marL="3200400">
              <a:spcBef>
                <a:spcPts val="0"/>
              </a:spcBef>
              <a:spcAft>
                <a:spcPts val="0"/>
              </a:spcAft>
              <a:buClr>
                <a:schemeClr val="accent2"/>
              </a:buClr>
              <a:buSzPts val="1100"/>
              <a:buChar char="●"/>
              <a:defRPr>
                <a:solidFill>
                  <a:schemeClr val="accent2"/>
                </a:solidFill>
              </a:defRPr>
            </a:lvl7pPr>
            <a:lvl8pPr indent="-298450" lvl="7" marL="3657600">
              <a:spcBef>
                <a:spcPts val="0"/>
              </a:spcBef>
              <a:spcAft>
                <a:spcPts val="0"/>
              </a:spcAft>
              <a:buClr>
                <a:schemeClr val="accent2"/>
              </a:buClr>
              <a:buSzPts val="1100"/>
              <a:buChar char="○"/>
              <a:defRPr>
                <a:solidFill>
                  <a:schemeClr val="accent2"/>
                </a:solidFill>
              </a:defRPr>
            </a:lvl8pPr>
            <a:lvl9pPr indent="-298450" lvl="8" marL="4114800">
              <a:spcBef>
                <a:spcPts val="0"/>
              </a:spcBef>
              <a:spcAft>
                <a:spcPts val="0"/>
              </a:spcAft>
              <a:buClr>
                <a:schemeClr val="accent2"/>
              </a:buClr>
              <a:buSzPts val="1100"/>
              <a:buChar char="■"/>
              <a:defRPr>
                <a:solidFill>
                  <a:schemeClr val="accent2"/>
                </a:solidFill>
              </a:defRPr>
            </a:lvl9pPr>
          </a:lstStyle>
          <a:p/>
        </p:txBody>
      </p:sp>
      <p:sp>
        <p:nvSpPr>
          <p:cNvPr id="40" name="Google Shape;40;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41" name="Shape 41"/>
        <p:cNvGrpSpPr/>
        <p:nvPr/>
      </p:nvGrpSpPr>
      <p:grpSpPr>
        <a:xfrm>
          <a:off x="0" y="0"/>
          <a:ext cx="0" cy="0"/>
          <a:chOff x="0" y="0"/>
          <a:chExt cx="0" cy="0"/>
        </a:xfrm>
      </p:grpSpPr>
      <p:sp>
        <p:nvSpPr>
          <p:cNvPr id="42" name="Google Shape;42;p8"/>
          <p:cNvSpPr txBox="1"/>
          <p:nvPr>
            <p:ph type="title"/>
          </p:nvPr>
        </p:nvSpPr>
        <p:spPr>
          <a:xfrm>
            <a:off x="311675" y="798600"/>
            <a:ext cx="6247800" cy="3546300"/>
          </a:xfrm>
          <a:prstGeom prst="rect">
            <a:avLst/>
          </a:prstGeom>
        </p:spPr>
        <p:txBody>
          <a:bodyPr anchorCtr="0" anchor="ctr" bIns="91425" lIns="91425" spcFirstLastPara="1" rIns="91425" wrap="square" tIns="91425">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43" name="Google Shape;43;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4" name="Shape 44"/>
        <p:cNvGrpSpPr/>
        <p:nvPr/>
      </p:nvGrpSpPr>
      <p:grpSpPr>
        <a:xfrm>
          <a:off x="0" y="0"/>
          <a:ext cx="0" cy="0"/>
          <a:chOff x="0" y="0"/>
          <a:chExt cx="0" cy="0"/>
        </a:xfrm>
      </p:grpSpPr>
      <p:sp>
        <p:nvSpPr>
          <p:cNvPr id="45" name="Google Shape;45;p9"/>
          <p:cNvSpPr/>
          <p:nvPr/>
        </p:nvSpPr>
        <p:spPr>
          <a:xfrm>
            <a:off x="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9"/>
          <p:cNvSpPr txBox="1"/>
          <p:nvPr>
            <p:ph type="title"/>
          </p:nvPr>
        </p:nvSpPr>
        <p:spPr>
          <a:xfrm>
            <a:off x="311300" y="500925"/>
            <a:ext cx="3704400" cy="2049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47" name="Google Shape;47;p9"/>
          <p:cNvSpPr txBox="1"/>
          <p:nvPr>
            <p:ph idx="1" type="subTitle"/>
          </p:nvPr>
        </p:nvSpPr>
        <p:spPr>
          <a:xfrm>
            <a:off x="304800" y="2626725"/>
            <a:ext cx="3704400" cy="9267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accent2"/>
              </a:buClr>
              <a:buSzPts val="1600"/>
              <a:buNone/>
              <a:defRPr sz="1600">
                <a:solidFill>
                  <a:schemeClr val="accent2"/>
                </a:solidFill>
              </a:defRPr>
            </a:lvl1pPr>
            <a:lvl2pPr lvl="1">
              <a:lnSpc>
                <a:spcPct val="100000"/>
              </a:lnSpc>
              <a:spcBef>
                <a:spcPts val="0"/>
              </a:spcBef>
              <a:spcAft>
                <a:spcPts val="0"/>
              </a:spcAft>
              <a:buClr>
                <a:schemeClr val="accent2"/>
              </a:buClr>
              <a:buSzPts val="1600"/>
              <a:buNone/>
              <a:defRPr sz="1600">
                <a:solidFill>
                  <a:schemeClr val="accent2"/>
                </a:solidFill>
              </a:defRPr>
            </a:lvl2pPr>
            <a:lvl3pPr lvl="2">
              <a:lnSpc>
                <a:spcPct val="100000"/>
              </a:lnSpc>
              <a:spcBef>
                <a:spcPts val="0"/>
              </a:spcBef>
              <a:spcAft>
                <a:spcPts val="0"/>
              </a:spcAft>
              <a:buClr>
                <a:schemeClr val="accent2"/>
              </a:buClr>
              <a:buSzPts val="1600"/>
              <a:buNone/>
              <a:defRPr sz="1600">
                <a:solidFill>
                  <a:schemeClr val="accent2"/>
                </a:solidFill>
              </a:defRPr>
            </a:lvl3pPr>
            <a:lvl4pPr lvl="3">
              <a:lnSpc>
                <a:spcPct val="100000"/>
              </a:lnSpc>
              <a:spcBef>
                <a:spcPts val="0"/>
              </a:spcBef>
              <a:spcAft>
                <a:spcPts val="0"/>
              </a:spcAft>
              <a:buClr>
                <a:schemeClr val="accent2"/>
              </a:buClr>
              <a:buSzPts val="1600"/>
              <a:buNone/>
              <a:defRPr sz="1600">
                <a:solidFill>
                  <a:schemeClr val="accent2"/>
                </a:solidFill>
              </a:defRPr>
            </a:lvl4pPr>
            <a:lvl5pPr lvl="4">
              <a:lnSpc>
                <a:spcPct val="100000"/>
              </a:lnSpc>
              <a:spcBef>
                <a:spcPts val="0"/>
              </a:spcBef>
              <a:spcAft>
                <a:spcPts val="0"/>
              </a:spcAft>
              <a:buClr>
                <a:schemeClr val="accent2"/>
              </a:buClr>
              <a:buSzPts val="1600"/>
              <a:buNone/>
              <a:defRPr sz="1600">
                <a:solidFill>
                  <a:schemeClr val="accent2"/>
                </a:solidFill>
              </a:defRPr>
            </a:lvl5pPr>
            <a:lvl6pPr lvl="5">
              <a:lnSpc>
                <a:spcPct val="100000"/>
              </a:lnSpc>
              <a:spcBef>
                <a:spcPts val="0"/>
              </a:spcBef>
              <a:spcAft>
                <a:spcPts val="0"/>
              </a:spcAft>
              <a:buClr>
                <a:schemeClr val="accent2"/>
              </a:buClr>
              <a:buSzPts val="1600"/>
              <a:buNone/>
              <a:defRPr sz="1600">
                <a:solidFill>
                  <a:schemeClr val="accent2"/>
                </a:solidFill>
              </a:defRPr>
            </a:lvl6pPr>
            <a:lvl7pPr lvl="6">
              <a:lnSpc>
                <a:spcPct val="100000"/>
              </a:lnSpc>
              <a:spcBef>
                <a:spcPts val="0"/>
              </a:spcBef>
              <a:spcAft>
                <a:spcPts val="0"/>
              </a:spcAft>
              <a:buClr>
                <a:schemeClr val="accent2"/>
              </a:buClr>
              <a:buSzPts val="1600"/>
              <a:buNone/>
              <a:defRPr sz="1600">
                <a:solidFill>
                  <a:schemeClr val="accent2"/>
                </a:solidFill>
              </a:defRPr>
            </a:lvl7pPr>
            <a:lvl8pPr lvl="7">
              <a:lnSpc>
                <a:spcPct val="100000"/>
              </a:lnSpc>
              <a:spcBef>
                <a:spcPts val="0"/>
              </a:spcBef>
              <a:spcAft>
                <a:spcPts val="0"/>
              </a:spcAft>
              <a:buClr>
                <a:schemeClr val="accent2"/>
              </a:buClr>
              <a:buSzPts val="1600"/>
              <a:buNone/>
              <a:defRPr sz="1600">
                <a:solidFill>
                  <a:schemeClr val="accent2"/>
                </a:solidFill>
              </a:defRPr>
            </a:lvl8pPr>
            <a:lvl9pPr lvl="8">
              <a:lnSpc>
                <a:spcPct val="100000"/>
              </a:lnSpc>
              <a:spcBef>
                <a:spcPts val="0"/>
              </a:spcBef>
              <a:spcAft>
                <a:spcPts val="0"/>
              </a:spcAft>
              <a:buClr>
                <a:schemeClr val="accent2"/>
              </a:buClr>
              <a:buSzPts val="1600"/>
              <a:buNone/>
              <a:defRPr sz="1600">
                <a:solidFill>
                  <a:schemeClr val="accent2"/>
                </a:solidFill>
              </a:defRPr>
            </a:lvl9pPr>
          </a:lstStyle>
          <a:p/>
        </p:txBody>
      </p:sp>
      <p:sp>
        <p:nvSpPr>
          <p:cNvPr id="48" name="Google Shape;48;p9"/>
          <p:cNvSpPr txBox="1"/>
          <p:nvPr>
            <p:ph idx="2" type="body"/>
          </p:nvPr>
        </p:nvSpPr>
        <p:spPr>
          <a:xfrm>
            <a:off x="4879025" y="500925"/>
            <a:ext cx="3954000" cy="4111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49" name="Google Shape;49;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0" name="Shape 50"/>
        <p:cNvGrpSpPr/>
        <p:nvPr/>
      </p:nvGrpSpPr>
      <p:grpSpPr>
        <a:xfrm>
          <a:off x="0" y="0"/>
          <a:ext cx="0" cy="0"/>
          <a:chOff x="0" y="0"/>
          <a:chExt cx="0" cy="0"/>
        </a:xfrm>
      </p:grpSpPr>
      <p:sp>
        <p:nvSpPr>
          <p:cNvPr id="51" name="Google Shape;51;p10"/>
          <p:cNvSpPr/>
          <p:nvPr/>
        </p:nvSpPr>
        <p:spPr>
          <a:xfrm>
            <a:off x="0" y="4369000"/>
            <a:ext cx="9144000" cy="774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10"/>
          <p:cNvSpPr txBox="1"/>
          <p:nvPr>
            <p:ph idx="1" type="body"/>
          </p:nvPr>
        </p:nvSpPr>
        <p:spPr>
          <a:xfrm>
            <a:off x="311700" y="4521400"/>
            <a:ext cx="7979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Clr>
                <a:schemeClr val="lt1"/>
              </a:buClr>
              <a:buSzPts val="1300"/>
              <a:buFont typeface="Merriweather"/>
              <a:buNone/>
              <a:defRPr>
                <a:solidFill>
                  <a:schemeClr val="lt1"/>
                </a:solidFill>
                <a:latin typeface="Merriweather"/>
                <a:ea typeface="Merriweather"/>
                <a:cs typeface="Merriweather"/>
                <a:sym typeface="Merriweather"/>
              </a:defRPr>
            </a:lvl1pPr>
          </a:lstStyle>
          <a:p/>
        </p:txBody>
      </p:sp>
      <p:sp>
        <p:nvSpPr>
          <p:cNvPr id="53" name="Google Shape;5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paradig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1pPr>
            <a:lvl2pPr lvl="1">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2pPr>
            <a:lvl3pPr lvl="2">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3pPr>
            <a:lvl4pPr lvl="3">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4pPr>
            <a:lvl5pPr lvl="4">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5pPr>
            <a:lvl6pPr lvl="5">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6pPr>
            <a:lvl7pPr lvl="6">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7pPr>
            <a:lvl8pPr lvl="7">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8pPr>
            <a:lvl9pPr lvl="8">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Roboto"/>
              <a:buChar char="●"/>
              <a:defRPr sz="1300">
                <a:solidFill>
                  <a:schemeClr val="dk2"/>
                </a:solidFill>
                <a:latin typeface="Roboto"/>
                <a:ea typeface="Roboto"/>
                <a:cs typeface="Roboto"/>
                <a:sym typeface="Roboto"/>
              </a:defRPr>
            </a:lvl1pPr>
            <a:lvl2pPr indent="-298450" lvl="1" marL="9144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2pPr>
            <a:lvl3pPr indent="-298450" lvl="2" marL="13716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3pPr>
            <a:lvl4pPr indent="-298450" lvl="3" marL="18288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4pPr>
            <a:lvl5pPr indent="-298450" lvl="4" marL="22860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5pPr>
            <a:lvl6pPr indent="-298450" lvl="5" marL="27432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6pPr>
            <a:lvl7pPr indent="-298450" lvl="6" marL="32004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7pPr>
            <a:lvl8pPr indent="-298450" lvl="7" marL="36576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8pPr>
            <a:lvl9pPr indent="-298450" lvl="8" marL="41148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Roboto"/>
                <a:ea typeface="Roboto"/>
                <a:cs typeface="Roboto"/>
                <a:sym typeface="Roboto"/>
              </a:defRPr>
            </a:lvl1pPr>
            <a:lvl2pPr lvl="1" algn="r">
              <a:buNone/>
              <a:defRPr sz="1000">
                <a:solidFill>
                  <a:schemeClr val="dk2"/>
                </a:solidFill>
                <a:latin typeface="Roboto"/>
                <a:ea typeface="Roboto"/>
                <a:cs typeface="Roboto"/>
                <a:sym typeface="Roboto"/>
              </a:defRPr>
            </a:lvl2pPr>
            <a:lvl3pPr lvl="2" algn="r">
              <a:buNone/>
              <a:defRPr sz="1000">
                <a:solidFill>
                  <a:schemeClr val="dk2"/>
                </a:solidFill>
                <a:latin typeface="Roboto"/>
                <a:ea typeface="Roboto"/>
                <a:cs typeface="Roboto"/>
                <a:sym typeface="Roboto"/>
              </a:defRPr>
            </a:lvl3pPr>
            <a:lvl4pPr lvl="3" algn="r">
              <a:buNone/>
              <a:defRPr sz="1000">
                <a:solidFill>
                  <a:schemeClr val="dk2"/>
                </a:solidFill>
                <a:latin typeface="Roboto"/>
                <a:ea typeface="Roboto"/>
                <a:cs typeface="Roboto"/>
                <a:sym typeface="Roboto"/>
              </a:defRPr>
            </a:lvl4pPr>
            <a:lvl5pPr lvl="4" algn="r">
              <a:buNone/>
              <a:defRPr sz="1000">
                <a:solidFill>
                  <a:schemeClr val="dk2"/>
                </a:solidFill>
                <a:latin typeface="Roboto"/>
                <a:ea typeface="Roboto"/>
                <a:cs typeface="Roboto"/>
                <a:sym typeface="Roboto"/>
              </a:defRPr>
            </a:lvl5pPr>
            <a:lvl6pPr lvl="5" algn="r">
              <a:buNone/>
              <a:defRPr sz="1000">
                <a:solidFill>
                  <a:schemeClr val="dk2"/>
                </a:solidFill>
                <a:latin typeface="Roboto"/>
                <a:ea typeface="Roboto"/>
                <a:cs typeface="Roboto"/>
                <a:sym typeface="Roboto"/>
              </a:defRPr>
            </a:lvl6pPr>
            <a:lvl7pPr lvl="6" algn="r">
              <a:buNone/>
              <a:defRPr sz="1000">
                <a:solidFill>
                  <a:schemeClr val="dk2"/>
                </a:solidFill>
                <a:latin typeface="Roboto"/>
                <a:ea typeface="Roboto"/>
                <a:cs typeface="Roboto"/>
                <a:sym typeface="Roboto"/>
              </a:defRPr>
            </a:lvl7pPr>
            <a:lvl8pPr lvl="7" algn="r">
              <a:buNone/>
              <a:defRPr sz="1000">
                <a:solidFill>
                  <a:schemeClr val="dk2"/>
                </a:solidFill>
                <a:latin typeface="Roboto"/>
                <a:ea typeface="Roboto"/>
                <a:cs typeface="Roboto"/>
                <a:sym typeface="Roboto"/>
              </a:defRPr>
            </a:lvl8pPr>
            <a:lvl9pPr lvl="8" algn="r">
              <a:buNone/>
              <a:defRPr sz="1000">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image" Target="../media/image11.png"/><Relationship Id="rId4" Type="http://schemas.openxmlformats.org/officeDocument/2006/relationships/image" Target="../media/image2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hyperlink" Target="https://www.youtube.com/watch?v=ZrNyooYGstY&amp;t=12s" TargetMode="External"/><Relationship Id="rId4" Type="http://schemas.openxmlformats.org/officeDocument/2006/relationships/image" Target="../media/image16.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31.gif"/><Relationship Id="rId4" Type="http://schemas.openxmlformats.org/officeDocument/2006/relationships/image" Target="../media/image15.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8.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3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0.jpg"/><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1.png"/><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1.png"/><Relationship Id="rId4" Type="http://schemas.openxmlformats.org/officeDocument/2006/relationships/image" Target="../media/image1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1.png"/><Relationship Id="rId4" Type="http://schemas.openxmlformats.org/officeDocument/2006/relationships/image" Target="../media/image4.png"/><Relationship Id="rId5"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png"/><Relationship Id="rId4" Type="http://schemas.openxmlformats.org/officeDocument/2006/relationships/image" Target="../media/image24.png"/><Relationship Id="rId5"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3.png"/><Relationship Id="rId4" Type="http://schemas.openxmlformats.org/officeDocument/2006/relationships/image" Target="../media/image8.png"/><Relationship Id="rId5" Type="http://schemas.openxmlformats.org/officeDocument/2006/relationships/image" Target="../media/image14.png"/><Relationship Id="rId6" Type="http://schemas.openxmlformats.org/officeDocument/2006/relationships/image" Target="../media/image9.png"/><Relationship Id="rId7"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4.png"/><Relationship Id="rId4" Type="http://schemas.openxmlformats.org/officeDocument/2006/relationships/image" Target="../media/image6.png"/><Relationship Id="rId5" Type="http://schemas.openxmlformats.org/officeDocument/2006/relationships/image" Target="../media/image5.png"/><Relationship Id="rId6"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3.png"/><Relationship Id="rId4" Type="http://schemas.openxmlformats.org/officeDocument/2006/relationships/image" Target="../media/image5.png"/><Relationship Id="rId5" Type="http://schemas.openxmlformats.org/officeDocument/2006/relationships/image" Target="../media/image22.png"/><Relationship Id="rId6" Type="http://schemas.openxmlformats.org/officeDocument/2006/relationships/image" Target="../media/image1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9.png"/><Relationship Id="rId4"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sp>
        <p:nvSpPr>
          <p:cNvPr id="64" name="Google Shape;64;p13"/>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GPU : LA HISTORIA</a:t>
            </a:r>
            <a:endParaRPr/>
          </a:p>
        </p:txBody>
      </p:sp>
      <p:sp>
        <p:nvSpPr>
          <p:cNvPr id="65" name="Google Shape;65;p13"/>
          <p:cNvSpPr txBox="1"/>
          <p:nvPr>
            <p:ph idx="1" type="body"/>
          </p:nvPr>
        </p:nvSpPr>
        <p:spPr>
          <a:xfrm>
            <a:off x="4644675" y="500925"/>
            <a:ext cx="4166400" cy="409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SU NACIMIENTO: NACE DE LA NECESIDAD DE DIBUJAR LOS </a:t>
            </a:r>
            <a:r>
              <a:rPr lang="es"/>
              <a:t>MILLONES</a:t>
            </a:r>
            <a:r>
              <a:rPr lang="es"/>
              <a:t> DE PIXELES POR SEGUNDO QUE SE </a:t>
            </a:r>
            <a:r>
              <a:rPr lang="es"/>
              <a:t>EXIGE</a:t>
            </a:r>
            <a:r>
              <a:rPr lang="es"/>
              <a:t> ALGUNAS OPERACIONES QUE LA CPU POR ARQUITECTURA NO </a:t>
            </a:r>
            <a:r>
              <a:rPr lang="es"/>
              <a:t>PODÍA</a:t>
            </a:r>
            <a:r>
              <a:rPr lang="es"/>
              <a:t>.</a:t>
            </a:r>
            <a:endParaRPr/>
          </a:p>
          <a:p>
            <a:pPr indent="0" lvl="0" marL="0" rtl="0" algn="l">
              <a:spcBef>
                <a:spcPts val="1200"/>
              </a:spcBef>
              <a:spcAft>
                <a:spcPts val="0"/>
              </a:spcAft>
              <a:buNone/>
            </a:pPr>
            <a:r>
              <a:rPr lang="es"/>
              <a:t>AÑOS 80’: NEC LANZA µPD7220 PARA 2D ACELERADO</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pic>
        <p:nvPicPr>
          <p:cNvPr id="66" name="Google Shape;66;p13"/>
          <p:cNvPicPr preferRelativeResize="0"/>
          <p:nvPr/>
        </p:nvPicPr>
        <p:blipFill>
          <a:blip r:embed="rId3">
            <a:alphaModFix/>
          </a:blip>
          <a:stretch>
            <a:fillRect/>
          </a:stretch>
        </p:blipFill>
        <p:spPr>
          <a:xfrm>
            <a:off x="642388" y="1141300"/>
            <a:ext cx="3045166" cy="1828875"/>
          </a:xfrm>
          <a:prstGeom prst="rect">
            <a:avLst/>
          </a:prstGeom>
          <a:noFill/>
          <a:ln>
            <a:noFill/>
          </a:ln>
        </p:spPr>
      </p:pic>
      <p:pic>
        <p:nvPicPr>
          <p:cNvPr id="67" name="Google Shape;67;p13"/>
          <p:cNvPicPr preferRelativeResize="0"/>
          <p:nvPr/>
        </p:nvPicPr>
        <p:blipFill>
          <a:blip r:embed="rId4">
            <a:alphaModFix/>
          </a:blip>
          <a:stretch>
            <a:fillRect/>
          </a:stretch>
        </p:blipFill>
        <p:spPr>
          <a:xfrm>
            <a:off x="4809625" y="2212525"/>
            <a:ext cx="3540204" cy="18288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22"/>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Rendimiento de las tarjetas gráficas</a:t>
            </a:r>
            <a:endParaRPr/>
          </a:p>
          <a:p>
            <a:pPr indent="0" lvl="0" marL="0" rtl="0" algn="l">
              <a:spcBef>
                <a:spcPts val="0"/>
              </a:spcBef>
              <a:spcAft>
                <a:spcPts val="0"/>
              </a:spcAft>
              <a:buNone/>
            </a:pPr>
            <a:r>
              <a:t/>
            </a:r>
            <a:endParaRPr/>
          </a:p>
        </p:txBody>
      </p:sp>
      <p:sp>
        <p:nvSpPr>
          <p:cNvPr id="146" name="Google Shape;146;p22"/>
          <p:cNvSpPr txBox="1"/>
          <p:nvPr>
            <p:ph idx="1" type="body"/>
          </p:nvPr>
        </p:nvSpPr>
        <p:spPr>
          <a:xfrm>
            <a:off x="4644675" y="500925"/>
            <a:ext cx="4166400" cy="409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Hablaremos del </a:t>
            </a:r>
            <a:r>
              <a:rPr lang="es"/>
              <a:t>rendimiento</a:t>
            </a:r>
            <a:r>
              <a:rPr lang="es"/>
              <a:t> de:</a:t>
            </a:r>
            <a:endParaRPr/>
          </a:p>
          <a:p>
            <a:pPr indent="0" lvl="0" marL="0" rtl="0" algn="l">
              <a:spcBef>
                <a:spcPts val="1200"/>
              </a:spcBef>
              <a:spcAft>
                <a:spcPts val="0"/>
              </a:spcAft>
              <a:buNone/>
            </a:pPr>
            <a:r>
              <a:rPr lang="es"/>
              <a:t>-Gráficos integrados</a:t>
            </a:r>
            <a:endParaRPr/>
          </a:p>
          <a:p>
            <a:pPr indent="0" lvl="0" marL="0" rtl="0" algn="l">
              <a:spcBef>
                <a:spcPts val="1200"/>
              </a:spcBef>
              <a:spcAft>
                <a:spcPts val="0"/>
              </a:spcAft>
              <a:buNone/>
            </a:pPr>
            <a:r>
              <a:rPr lang="es"/>
              <a:t>-AMD</a:t>
            </a:r>
            <a:endParaRPr/>
          </a:p>
          <a:p>
            <a:pPr indent="0" lvl="0" marL="0" rtl="0" algn="l">
              <a:spcBef>
                <a:spcPts val="1200"/>
              </a:spcBef>
              <a:spcAft>
                <a:spcPts val="1200"/>
              </a:spcAft>
              <a:buNone/>
            </a:pPr>
            <a:r>
              <a:rPr lang="es"/>
              <a:t>-Nvidia</a:t>
            </a:r>
            <a:endParaRPr/>
          </a:p>
        </p:txBody>
      </p:sp>
      <p:sp>
        <p:nvSpPr>
          <p:cNvPr id="147" name="Google Shape;147;p22"/>
          <p:cNvSpPr txBox="1"/>
          <p:nvPr/>
        </p:nvSpPr>
        <p:spPr>
          <a:xfrm>
            <a:off x="664975" y="2706725"/>
            <a:ext cx="3000000" cy="548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s" sz="1100" u="sng">
                <a:solidFill>
                  <a:srgbClr val="1155CC"/>
                </a:solidFill>
                <a:hlinkClick r:id="rId3">
                  <a:extLst>
                    <a:ext uri="{A12FA001-AC4F-418D-AE19-62706E023703}">
                      <ahyp:hlinkClr val="tx"/>
                    </a:ext>
                  </a:extLst>
                </a:hlinkClick>
              </a:rPr>
              <a:t>NVIDIA GPU vs CPU: Paintball Gun Mona Lisa Rendering Speed Test!</a:t>
            </a:r>
            <a:endParaRPr sz="1100"/>
          </a:p>
        </p:txBody>
      </p:sp>
      <p:pic>
        <p:nvPicPr>
          <p:cNvPr descr="Archivo:NVIDIA-GTX-1070-FoundersEdition-FL.jpg - Wikipedia, la ..." id="148" name="Google Shape;148;p22"/>
          <p:cNvPicPr preferRelativeResize="0"/>
          <p:nvPr/>
        </p:nvPicPr>
        <p:blipFill>
          <a:blip r:embed="rId4">
            <a:alphaModFix/>
          </a:blip>
          <a:stretch>
            <a:fillRect/>
          </a:stretch>
        </p:blipFill>
        <p:spPr>
          <a:xfrm>
            <a:off x="4468925" y="2182700"/>
            <a:ext cx="4675077" cy="348120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23"/>
          <p:cNvSpPr txBox="1"/>
          <p:nvPr>
            <p:ph type="title"/>
          </p:nvPr>
        </p:nvSpPr>
        <p:spPr>
          <a:xfrm>
            <a:off x="112950" y="500925"/>
            <a:ext cx="5158500" cy="250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Pruebas de rendimiento</a:t>
            </a:r>
            <a:endParaRPr/>
          </a:p>
        </p:txBody>
      </p:sp>
      <p:pic>
        <p:nvPicPr>
          <p:cNvPr id="154" name="Google Shape;154;p23"/>
          <p:cNvPicPr preferRelativeResize="0"/>
          <p:nvPr/>
        </p:nvPicPr>
        <p:blipFill>
          <a:blip r:embed="rId3">
            <a:alphaModFix/>
          </a:blip>
          <a:stretch>
            <a:fillRect/>
          </a:stretch>
        </p:blipFill>
        <p:spPr>
          <a:xfrm>
            <a:off x="490725" y="1143998"/>
            <a:ext cx="8162550" cy="3674527"/>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24"/>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Benchmarks</a:t>
            </a:r>
            <a:endParaRPr/>
          </a:p>
        </p:txBody>
      </p:sp>
      <p:sp>
        <p:nvSpPr>
          <p:cNvPr id="160" name="Google Shape;160;p24"/>
          <p:cNvSpPr txBox="1"/>
          <p:nvPr>
            <p:ph idx="1" type="body"/>
          </p:nvPr>
        </p:nvSpPr>
        <p:spPr>
          <a:xfrm>
            <a:off x="4644675" y="500925"/>
            <a:ext cx="4166400" cy="409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sz="1100">
                <a:solidFill>
                  <a:srgbClr val="000000"/>
                </a:solidFill>
                <a:latin typeface="Arial"/>
                <a:ea typeface="Arial"/>
                <a:cs typeface="Arial"/>
                <a:sym typeface="Arial"/>
              </a:rPr>
              <a:t> ¿Cómo podemos medir la potencia de un tarjeta gráfica?</a:t>
            </a:r>
            <a:endParaRPr/>
          </a:p>
        </p:txBody>
      </p:sp>
      <p:pic>
        <p:nvPicPr>
          <p:cNvPr descr="a box for an amd radeon rx 6600 graphics card with a cartoon face next to it (proporcionado por Tenor)" id="161" name="Google Shape;161;p24"/>
          <p:cNvPicPr preferRelativeResize="0"/>
          <p:nvPr/>
        </p:nvPicPr>
        <p:blipFill>
          <a:blip r:embed="rId3">
            <a:alphaModFix/>
          </a:blip>
          <a:stretch>
            <a:fillRect/>
          </a:stretch>
        </p:blipFill>
        <p:spPr>
          <a:xfrm>
            <a:off x="4437275" y="1053279"/>
            <a:ext cx="4373800" cy="3981996"/>
          </a:xfrm>
          <a:prstGeom prst="rect">
            <a:avLst/>
          </a:prstGeom>
          <a:noFill/>
          <a:ln>
            <a:noFill/>
          </a:ln>
        </p:spPr>
      </p:pic>
      <p:pic>
        <p:nvPicPr>
          <p:cNvPr descr="Tarjeta de Video Zotac Gaming GeForce RTX 3060 Twin Edge de 12GB ..." id="162" name="Google Shape;162;p24"/>
          <p:cNvPicPr preferRelativeResize="0"/>
          <p:nvPr/>
        </p:nvPicPr>
        <p:blipFill>
          <a:blip r:embed="rId4">
            <a:alphaModFix/>
          </a:blip>
          <a:stretch>
            <a:fillRect/>
          </a:stretch>
        </p:blipFill>
        <p:spPr>
          <a:xfrm>
            <a:off x="525225" y="1760300"/>
            <a:ext cx="3089675" cy="290685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25"/>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latin typeface="Roboto"/>
                <a:ea typeface="Roboto"/>
                <a:cs typeface="Roboto"/>
                <a:sym typeface="Roboto"/>
              </a:rPr>
              <a:t>Inteligencia Artificial</a:t>
            </a:r>
            <a:endParaRPr>
              <a:latin typeface="Roboto"/>
              <a:ea typeface="Roboto"/>
              <a:cs typeface="Roboto"/>
              <a:sym typeface="Roboto"/>
            </a:endParaRPr>
          </a:p>
          <a:p>
            <a:pPr indent="0" lvl="0" marL="0" rtl="0" algn="l">
              <a:spcBef>
                <a:spcPts val="0"/>
              </a:spcBef>
              <a:spcAft>
                <a:spcPts val="0"/>
              </a:spcAft>
              <a:buNone/>
            </a:pPr>
            <a:r>
              <a:rPr lang="es">
                <a:latin typeface="Roboto"/>
                <a:ea typeface="Roboto"/>
                <a:cs typeface="Roboto"/>
                <a:sym typeface="Roboto"/>
              </a:rPr>
              <a:t>&amp; Redes Neuronales</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p:txBody>
      </p:sp>
      <p:sp>
        <p:nvSpPr>
          <p:cNvPr id="168" name="Google Shape;168;p25"/>
          <p:cNvSpPr txBox="1"/>
          <p:nvPr>
            <p:ph idx="1" type="body"/>
          </p:nvPr>
        </p:nvSpPr>
        <p:spPr>
          <a:xfrm>
            <a:off x="4644675" y="500925"/>
            <a:ext cx="4166400" cy="4365300"/>
          </a:xfrm>
          <a:prstGeom prst="rect">
            <a:avLst/>
          </a:prstGeom>
        </p:spPr>
        <p:txBody>
          <a:bodyPr anchorCtr="0" anchor="t" bIns="91425" lIns="91425" spcFirstLastPara="1" rIns="91425" wrap="square" tIns="91425">
            <a:normAutofit fontScale="92500" lnSpcReduction="20000"/>
          </a:bodyPr>
          <a:lstStyle/>
          <a:p>
            <a:pPr indent="0" lvl="0" marL="0" rtl="0" algn="l">
              <a:spcBef>
                <a:spcPts val="1200"/>
              </a:spcBef>
              <a:spcAft>
                <a:spcPts val="0"/>
              </a:spcAft>
              <a:buNone/>
            </a:pPr>
            <a:r>
              <a:rPr b="1" lang="es" sz="1400"/>
              <a:t>Con la creciente presencia de la inteligencia artificial en nuestras vidas, se hizo necesaria una mayor potencia de cálculo para atender la demanda de los usuarios. En este contexto, destacan dos empresas líderes: OpenAI y su aliada Nvidia. OpenAI inició su camino en la IA en 2016, y gracias a la donación de un superordenador DGX-1 por parte de Nvidia, pudo impulsar su desarrollo.</a:t>
            </a:r>
            <a:endParaRPr b="1" sz="1400"/>
          </a:p>
          <a:p>
            <a:pPr indent="0" lvl="0" marL="0" rtl="0" algn="l">
              <a:spcBef>
                <a:spcPts val="1200"/>
              </a:spcBef>
              <a:spcAft>
                <a:spcPts val="0"/>
              </a:spcAft>
              <a:buNone/>
            </a:pPr>
            <a:r>
              <a:rPr b="1" lang="es" sz="1400"/>
              <a:t>En 2018, Nvidia marcó un antes y un después en el mercado con sus tarjetas gráficas RTX. Estas no solo </a:t>
            </a:r>
            <a:r>
              <a:rPr b="1" lang="es" sz="1400"/>
              <a:t>mejoran</a:t>
            </a:r>
            <a:r>
              <a:rPr b="1" lang="es" sz="1400"/>
              <a:t> la experiencia de juego con funciones como el trazado de rayos (RayTracing), sino que introdujeron núcleos tensores (Tensor Cores), diseñados para ejecutar redes neuronales en tiempo real. Esta tecnología permitió aplicar inteligencia artificial para tareas como reescalar resolución y mejorar la iluminación en videojuegos, mostrando cómo los avances en hardware para gaming también benefician al desarrollo de la IA.</a:t>
            </a:r>
            <a:endParaRPr b="1" sz="1400"/>
          </a:p>
          <a:p>
            <a:pPr indent="0" lvl="0" marL="0" rtl="0" algn="l">
              <a:spcBef>
                <a:spcPts val="1200"/>
              </a:spcBef>
              <a:spcAft>
                <a:spcPts val="1200"/>
              </a:spcAft>
              <a:buNone/>
            </a:pPr>
            <a:r>
              <a:t/>
            </a:r>
            <a:endParaRPr b="1" sz="1400"/>
          </a:p>
        </p:txBody>
      </p:sp>
      <p:pic>
        <p:nvPicPr>
          <p:cNvPr id="169" name="Google Shape;169;p25" title="DGX-1.jpg"/>
          <p:cNvPicPr preferRelativeResize="0"/>
          <p:nvPr/>
        </p:nvPicPr>
        <p:blipFill>
          <a:blip r:embed="rId3">
            <a:alphaModFix/>
          </a:blip>
          <a:stretch>
            <a:fillRect/>
          </a:stretch>
        </p:blipFill>
        <p:spPr>
          <a:xfrm>
            <a:off x="270088" y="1930272"/>
            <a:ext cx="3789776" cy="2133102"/>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26"/>
          <p:cNvSpPr txBox="1"/>
          <p:nvPr>
            <p:ph type="title"/>
          </p:nvPr>
        </p:nvSpPr>
        <p:spPr>
          <a:xfrm>
            <a:off x="311725" y="500925"/>
            <a:ext cx="3706500" cy="2556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El gran avance de Nvidia en el mercado de servidores y su implicación en la IA.</a:t>
            </a:r>
            <a:endParaRPr/>
          </a:p>
        </p:txBody>
      </p:sp>
      <p:sp>
        <p:nvSpPr>
          <p:cNvPr id="175" name="Google Shape;175;p26"/>
          <p:cNvSpPr txBox="1"/>
          <p:nvPr>
            <p:ph idx="1" type="body"/>
          </p:nvPr>
        </p:nvSpPr>
        <p:spPr>
          <a:xfrm>
            <a:off x="4644675" y="500925"/>
            <a:ext cx="4166400" cy="4098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b="1" lang="es">
                <a:latin typeface="Arial"/>
                <a:ea typeface="Arial"/>
                <a:cs typeface="Arial"/>
                <a:sym typeface="Arial"/>
              </a:rPr>
              <a:t>OpenAI comenzó a usar GPUs de Nvidia en 2020 para ampliar su capacidad de cómputo, lo que llevó en 2022 a un acuerdo donde Nvidia invirtió en la compañía y OpenAI siguió adoptando nuevas RTX para entrenar modelos como GPT. Hoy, Nvidia domina el hardware para IA y sus GPUs son clave para OpenAI, Google y Meta. Cada generación de RTX, con más núcleos tensores, mejoró tanto el reescalado en juegos como el desarrollo de técnicas de machine learning, acelerando el avance de la inteligencia artificial.</a:t>
            </a:r>
            <a:endParaRPr b="1">
              <a:latin typeface="Arial"/>
              <a:ea typeface="Arial"/>
              <a:cs typeface="Arial"/>
              <a:sym typeface="Arial"/>
            </a:endParaRPr>
          </a:p>
        </p:txBody>
      </p:sp>
      <p:pic>
        <p:nvPicPr>
          <p:cNvPr id="176" name="Google Shape;176;p26" title="Nvidia_logo.svg.png"/>
          <p:cNvPicPr preferRelativeResize="0"/>
          <p:nvPr/>
        </p:nvPicPr>
        <p:blipFill>
          <a:blip r:embed="rId3">
            <a:alphaModFix/>
          </a:blip>
          <a:stretch>
            <a:fillRect/>
          </a:stretch>
        </p:blipFill>
        <p:spPr>
          <a:xfrm>
            <a:off x="504700" y="2818650"/>
            <a:ext cx="2418132" cy="17808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27"/>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Usos de tecnología de inteligencia artificial en tarjetas gráficas aplicadas a los videojuegos.</a:t>
            </a:r>
            <a:endParaRPr/>
          </a:p>
        </p:txBody>
      </p:sp>
      <p:sp>
        <p:nvSpPr>
          <p:cNvPr id="182" name="Google Shape;182;p27"/>
          <p:cNvSpPr txBox="1"/>
          <p:nvPr>
            <p:ph idx="1" type="body"/>
          </p:nvPr>
        </p:nvSpPr>
        <p:spPr>
          <a:xfrm>
            <a:off x="4644675" y="500925"/>
            <a:ext cx="4166400" cy="409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latin typeface="Arial"/>
                <a:ea typeface="Arial"/>
                <a:cs typeface="Arial"/>
                <a:sym typeface="Arial"/>
              </a:rPr>
              <a:t>En Nvidia gracias a la implementación de los tensor cores, ha cambiado la industria del videojuego por completo. Fue en el año 2018 cuando comenzó una revolución que ha ido dando pasos agigantados.</a:t>
            </a:r>
            <a:endParaRPr>
              <a:latin typeface="Arial"/>
              <a:ea typeface="Arial"/>
              <a:cs typeface="Arial"/>
              <a:sym typeface="Arial"/>
            </a:endParaRPr>
          </a:p>
          <a:p>
            <a:pPr indent="0" lvl="0" marL="0" rtl="0" algn="l">
              <a:spcBef>
                <a:spcPts val="1200"/>
              </a:spcBef>
              <a:spcAft>
                <a:spcPts val="0"/>
              </a:spcAft>
              <a:buNone/>
            </a:pPr>
            <a:r>
              <a:rPr lang="es">
                <a:latin typeface="Arial"/>
                <a:ea typeface="Arial"/>
                <a:cs typeface="Arial"/>
                <a:sym typeface="Arial"/>
              </a:rPr>
              <a:t>La llegada de la </a:t>
            </a:r>
            <a:r>
              <a:rPr b="1" lang="es">
                <a:latin typeface="Arial"/>
                <a:ea typeface="Arial"/>
                <a:cs typeface="Arial"/>
                <a:sym typeface="Arial"/>
              </a:rPr>
              <a:t>tecnología de Reescalado</a:t>
            </a:r>
            <a:r>
              <a:rPr lang="es">
                <a:latin typeface="Arial"/>
                <a:ea typeface="Arial"/>
                <a:cs typeface="Arial"/>
                <a:sym typeface="Arial"/>
              </a:rPr>
              <a:t> en tarjetas gráficas y sus respectivas tecnologías </a:t>
            </a:r>
            <a:r>
              <a:rPr b="1" lang="es">
                <a:latin typeface="Arial"/>
                <a:ea typeface="Arial"/>
                <a:cs typeface="Arial"/>
                <a:sym typeface="Arial"/>
              </a:rPr>
              <a:t>FSR</a:t>
            </a:r>
            <a:r>
              <a:rPr lang="es">
                <a:latin typeface="Arial"/>
                <a:ea typeface="Arial"/>
                <a:cs typeface="Arial"/>
                <a:sym typeface="Arial"/>
              </a:rPr>
              <a:t> en </a:t>
            </a:r>
            <a:r>
              <a:rPr b="1" lang="es">
                <a:latin typeface="Arial"/>
                <a:ea typeface="Arial"/>
                <a:cs typeface="Arial"/>
                <a:sym typeface="Arial"/>
              </a:rPr>
              <a:t>AMD</a:t>
            </a:r>
            <a:r>
              <a:rPr lang="es">
                <a:latin typeface="Arial"/>
                <a:ea typeface="Arial"/>
                <a:cs typeface="Arial"/>
                <a:sym typeface="Arial"/>
              </a:rPr>
              <a:t> y </a:t>
            </a:r>
            <a:r>
              <a:rPr b="1" lang="es">
                <a:latin typeface="Arial"/>
                <a:ea typeface="Arial"/>
                <a:cs typeface="Arial"/>
                <a:sym typeface="Arial"/>
              </a:rPr>
              <a:t>DLSS</a:t>
            </a:r>
            <a:r>
              <a:rPr lang="es">
                <a:latin typeface="Arial"/>
                <a:ea typeface="Arial"/>
                <a:cs typeface="Arial"/>
                <a:sym typeface="Arial"/>
              </a:rPr>
              <a:t> en </a:t>
            </a:r>
            <a:r>
              <a:rPr b="1" lang="es">
                <a:latin typeface="Arial"/>
                <a:ea typeface="Arial"/>
                <a:cs typeface="Arial"/>
                <a:sym typeface="Arial"/>
              </a:rPr>
              <a:t>Nvidia </a:t>
            </a:r>
            <a:r>
              <a:rPr lang="es">
                <a:latin typeface="Arial"/>
                <a:ea typeface="Arial"/>
                <a:cs typeface="Arial"/>
                <a:sym typeface="Arial"/>
              </a:rPr>
              <a:t>permitieron poder ampliar más detalles visuales en videojuegos y aumentar increíblemente la distancia de dibujado en videojuegos además de un sistema de reflejos e iluminación que imitan a la perfección la vida real.</a:t>
            </a:r>
            <a:endParaRPr>
              <a:latin typeface="Arial"/>
              <a:ea typeface="Arial"/>
              <a:cs typeface="Arial"/>
              <a:sym typeface="Arial"/>
            </a:endParaRPr>
          </a:p>
          <a:p>
            <a:pPr indent="0" lvl="0" marL="0" rtl="0" algn="l">
              <a:spcBef>
                <a:spcPts val="1200"/>
              </a:spcBef>
              <a:spcAft>
                <a:spcPts val="1200"/>
              </a:spcAft>
              <a:buNone/>
            </a:pPr>
            <a:r>
              <a:rPr lang="es">
                <a:latin typeface="Arial"/>
                <a:ea typeface="Arial"/>
                <a:cs typeface="Arial"/>
                <a:sym typeface="Arial"/>
              </a:rPr>
              <a:t>Obviamente esto tenía un gran punto en contra, y era que al principio esta tecnología se presentó como novedad y era realmente cara. </a:t>
            </a:r>
            <a:endParaRPr>
              <a:latin typeface="Arial"/>
              <a:ea typeface="Arial"/>
              <a:cs typeface="Arial"/>
              <a:sym typeface="Arial"/>
            </a:endParaRPr>
          </a:p>
        </p:txBody>
      </p:sp>
      <p:pic>
        <p:nvPicPr>
          <p:cNvPr id="183" name="Google Shape;183;p27" title="amd vs nvidia.png"/>
          <p:cNvPicPr preferRelativeResize="0"/>
          <p:nvPr/>
        </p:nvPicPr>
        <p:blipFill>
          <a:blip r:embed="rId3">
            <a:alphaModFix/>
          </a:blip>
          <a:stretch>
            <a:fillRect/>
          </a:stretch>
        </p:blipFill>
        <p:spPr>
          <a:xfrm>
            <a:off x="249650" y="3009825"/>
            <a:ext cx="3830625" cy="9778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28"/>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Definición de tecnologías de IA en gráficas.</a:t>
            </a:r>
            <a:endParaRPr/>
          </a:p>
          <a:p>
            <a:pPr indent="0" lvl="0" marL="0" rtl="0" algn="l">
              <a:spcBef>
                <a:spcPts val="0"/>
              </a:spcBef>
              <a:spcAft>
                <a:spcPts val="0"/>
              </a:spcAft>
              <a:buNone/>
            </a:pPr>
            <a:r>
              <a:t/>
            </a:r>
            <a:endParaRPr/>
          </a:p>
        </p:txBody>
      </p:sp>
      <p:sp>
        <p:nvSpPr>
          <p:cNvPr id="189" name="Google Shape;189;p28"/>
          <p:cNvSpPr txBox="1"/>
          <p:nvPr>
            <p:ph idx="1" type="body"/>
          </p:nvPr>
        </p:nvSpPr>
        <p:spPr>
          <a:xfrm>
            <a:off x="4668150" y="500925"/>
            <a:ext cx="4118100" cy="3731400"/>
          </a:xfrm>
          <a:prstGeom prst="rect">
            <a:avLst/>
          </a:prstGeom>
        </p:spPr>
        <p:txBody>
          <a:bodyPr anchorCtr="0" anchor="t" bIns="91425" lIns="91425" spcFirstLastPara="1" rIns="91425" wrap="square" tIns="91425">
            <a:normAutofit fontScale="25000" lnSpcReduction="20000"/>
          </a:bodyPr>
          <a:lstStyle/>
          <a:p>
            <a:pPr indent="0" lvl="0" marL="0" rtl="0" algn="l">
              <a:spcBef>
                <a:spcPts val="1200"/>
              </a:spcBef>
              <a:spcAft>
                <a:spcPts val="0"/>
              </a:spcAft>
              <a:buNone/>
            </a:pPr>
            <a:r>
              <a:rPr b="1" lang="es" sz="5070">
                <a:solidFill>
                  <a:srgbClr val="000000"/>
                </a:solidFill>
                <a:latin typeface="Arial"/>
                <a:ea typeface="Arial"/>
                <a:cs typeface="Arial"/>
                <a:sym typeface="Arial"/>
              </a:rPr>
              <a:t>DLSS (Deep Learning Super Sampling)</a:t>
            </a:r>
            <a:r>
              <a:rPr lang="es" sz="5070">
                <a:solidFill>
                  <a:srgbClr val="000000"/>
                </a:solidFill>
                <a:latin typeface="Arial"/>
                <a:ea typeface="Arial"/>
                <a:cs typeface="Arial"/>
                <a:sym typeface="Arial"/>
              </a:rPr>
              <a:t> es la tecnología de Nvidia que utiliza inteligencia artificial y los </a:t>
            </a:r>
            <a:r>
              <a:rPr b="1" lang="es" sz="5070">
                <a:solidFill>
                  <a:srgbClr val="000000"/>
                </a:solidFill>
                <a:latin typeface="Arial"/>
                <a:ea typeface="Arial"/>
                <a:cs typeface="Arial"/>
                <a:sym typeface="Arial"/>
              </a:rPr>
              <a:t>Tensor Cores</a:t>
            </a:r>
            <a:r>
              <a:rPr lang="es" sz="5070">
                <a:solidFill>
                  <a:srgbClr val="000000"/>
                </a:solidFill>
                <a:latin typeface="Arial"/>
                <a:ea typeface="Arial"/>
                <a:cs typeface="Arial"/>
                <a:sym typeface="Arial"/>
              </a:rPr>
              <a:t> para reescalar imágenes en videojuegos, mejorando el rendimiento sin perder calidad visual. Con la llegada de las </a:t>
            </a:r>
            <a:r>
              <a:rPr b="1" lang="es" sz="5070">
                <a:solidFill>
                  <a:srgbClr val="000000"/>
                </a:solidFill>
                <a:latin typeface="Arial"/>
                <a:ea typeface="Arial"/>
                <a:cs typeface="Arial"/>
                <a:sym typeface="Arial"/>
              </a:rPr>
              <a:t>series RTX 4000 y 5000</a:t>
            </a:r>
            <a:r>
              <a:rPr lang="es" sz="5070">
                <a:solidFill>
                  <a:srgbClr val="000000"/>
                </a:solidFill>
                <a:latin typeface="Arial"/>
                <a:ea typeface="Arial"/>
                <a:cs typeface="Arial"/>
                <a:sym typeface="Arial"/>
              </a:rPr>
              <a:t>, se integró la función de </a:t>
            </a:r>
            <a:r>
              <a:rPr b="1" lang="es" sz="5070">
                <a:solidFill>
                  <a:srgbClr val="000000"/>
                </a:solidFill>
                <a:latin typeface="Arial"/>
                <a:ea typeface="Arial"/>
                <a:cs typeface="Arial"/>
                <a:sym typeface="Arial"/>
              </a:rPr>
              <a:t>Frame Generation</a:t>
            </a:r>
            <a:r>
              <a:rPr lang="es" sz="5070">
                <a:solidFill>
                  <a:srgbClr val="000000"/>
                </a:solidFill>
                <a:latin typeface="Arial"/>
                <a:ea typeface="Arial"/>
                <a:cs typeface="Arial"/>
                <a:sym typeface="Arial"/>
              </a:rPr>
              <a:t>, que permite generar fotogramas adicionales mediante IA, duplicando la fluidez del juego. Sin embargo, esta técnica puede provocar </a:t>
            </a:r>
            <a:r>
              <a:rPr b="1" lang="es" sz="5070">
                <a:solidFill>
                  <a:srgbClr val="000000"/>
                </a:solidFill>
                <a:latin typeface="Arial"/>
                <a:ea typeface="Arial"/>
                <a:cs typeface="Arial"/>
                <a:sym typeface="Arial"/>
              </a:rPr>
              <a:t>input lag</a:t>
            </a:r>
            <a:r>
              <a:rPr lang="es" sz="5070">
                <a:solidFill>
                  <a:srgbClr val="000000"/>
                </a:solidFill>
                <a:latin typeface="Arial"/>
                <a:ea typeface="Arial"/>
                <a:cs typeface="Arial"/>
                <a:sym typeface="Arial"/>
              </a:rPr>
              <a:t>, es decir, un retraso en la respuesta del control.</a:t>
            </a:r>
            <a:endParaRPr sz="5070">
              <a:solidFill>
                <a:srgbClr val="000000"/>
              </a:solidFill>
              <a:latin typeface="Arial"/>
              <a:ea typeface="Arial"/>
              <a:cs typeface="Arial"/>
              <a:sym typeface="Arial"/>
            </a:endParaRPr>
          </a:p>
          <a:p>
            <a:pPr indent="0" lvl="0" marL="0" rtl="0" algn="l">
              <a:spcBef>
                <a:spcPts val="1200"/>
              </a:spcBef>
              <a:spcAft>
                <a:spcPts val="0"/>
              </a:spcAft>
              <a:buNone/>
            </a:pPr>
            <a:r>
              <a:rPr b="1" lang="es" sz="5070">
                <a:solidFill>
                  <a:srgbClr val="000000"/>
                </a:solidFill>
                <a:latin typeface="Arial"/>
                <a:ea typeface="Arial"/>
                <a:cs typeface="Arial"/>
                <a:sym typeface="Arial"/>
              </a:rPr>
              <a:t>RayTracing</a:t>
            </a:r>
            <a:r>
              <a:rPr lang="es" sz="5070">
                <a:solidFill>
                  <a:srgbClr val="000000"/>
                </a:solidFill>
                <a:latin typeface="Arial"/>
                <a:ea typeface="Arial"/>
                <a:cs typeface="Arial"/>
                <a:sym typeface="Arial"/>
              </a:rPr>
              <a:t> es una técnica de renderizado que simula de forma realista la iluminación, sombras y reflejos en tiempo real. En Nvidia, se ejecuta mediante núcleos dedicados </a:t>
            </a:r>
            <a:r>
              <a:rPr b="1" lang="es" sz="5070">
                <a:solidFill>
                  <a:srgbClr val="000000"/>
                </a:solidFill>
                <a:latin typeface="Arial"/>
                <a:ea typeface="Arial"/>
                <a:cs typeface="Arial"/>
                <a:sym typeface="Arial"/>
              </a:rPr>
              <a:t>(Tensor Cores)</a:t>
            </a:r>
            <a:r>
              <a:rPr lang="es" sz="5070">
                <a:solidFill>
                  <a:srgbClr val="000000"/>
                </a:solidFill>
                <a:latin typeface="Arial"/>
                <a:ea typeface="Arial"/>
                <a:cs typeface="Arial"/>
                <a:sym typeface="Arial"/>
              </a:rPr>
              <a:t>, mientras que AMD, hasta su serie RX9000, utiliza </a:t>
            </a:r>
            <a:r>
              <a:rPr b="1" lang="es" sz="5070">
                <a:solidFill>
                  <a:srgbClr val="000000"/>
                </a:solidFill>
                <a:latin typeface="Arial"/>
                <a:ea typeface="Arial"/>
                <a:cs typeface="Arial"/>
                <a:sym typeface="Arial"/>
              </a:rPr>
              <a:t>Ray Accelerators</a:t>
            </a:r>
            <a:r>
              <a:rPr lang="es" sz="5070">
                <a:solidFill>
                  <a:srgbClr val="000000"/>
                </a:solidFill>
                <a:latin typeface="Arial"/>
                <a:ea typeface="Arial"/>
                <a:cs typeface="Arial"/>
                <a:sym typeface="Arial"/>
              </a:rPr>
              <a:t> integrados en sus unidades de cómputo </a:t>
            </a:r>
            <a:r>
              <a:rPr b="1" lang="es" sz="5070">
                <a:solidFill>
                  <a:srgbClr val="000000"/>
                </a:solidFill>
                <a:latin typeface="Arial"/>
                <a:ea typeface="Arial"/>
                <a:cs typeface="Arial"/>
                <a:sym typeface="Arial"/>
              </a:rPr>
              <a:t>(Compute Units)</a:t>
            </a:r>
            <a:r>
              <a:rPr lang="es" sz="5070">
                <a:solidFill>
                  <a:srgbClr val="000000"/>
                </a:solidFill>
                <a:latin typeface="Arial"/>
                <a:ea typeface="Arial"/>
                <a:cs typeface="Arial"/>
                <a:sym typeface="Arial"/>
              </a:rPr>
              <a:t>. A partir de la serie RX9000 usa unidades dedicadas que no van integradas en los Compute Units.</a:t>
            </a:r>
            <a:endParaRPr sz="5070">
              <a:solidFill>
                <a:srgbClr val="000000"/>
              </a:solidFill>
              <a:latin typeface="Arial"/>
              <a:ea typeface="Arial"/>
              <a:cs typeface="Arial"/>
              <a:sym typeface="Arial"/>
            </a:endParaRPr>
          </a:p>
          <a:p>
            <a:pPr indent="0" lvl="0" marL="0" rtl="0" algn="l">
              <a:spcBef>
                <a:spcPts val="1200"/>
              </a:spcBef>
              <a:spcAft>
                <a:spcPts val="0"/>
              </a:spcAft>
              <a:buNone/>
            </a:pPr>
            <a:r>
              <a:t/>
            </a:r>
            <a:endParaRPr sz="1100">
              <a:solidFill>
                <a:srgbClr val="000000"/>
              </a:solidFill>
              <a:latin typeface="Arial"/>
              <a:ea typeface="Arial"/>
              <a:cs typeface="Arial"/>
              <a:sym typeface="Arial"/>
            </a:endParaRPr>
          </a:p>
          <a:p>
            <a:pPr indent="0" lvl="0" marL="0" rtl="0" algn="l">
              <a:spcBef>
                <a:spcPts val="1200"/>
              </a:spcBef>
              <a:spcAft>
                <a:spcPts val="1200"/>
              </a:spcAft>
              <a:buNone/>
            </a:pPr>
            <a:r>
              <a:t/>
            </a:r>
            <a:endParaRPr b="1"/>
          </a:p>
        </p:txBody>
      </p:sp>
      <p:pic>
        <p:nvPicPr>
          <p:cNvPr id="190" name="Google Shape;190;p28" title="Untitled9772.png"/>
          <p:cNvPicPr preferRelativeResize="0"/>
          <p:nvPr/>
        </p:nvPicPr>
        <p:blipFill>
          <a:blip r:embed="rId3">
            <a:alphaModFix/>
          </a:blip>
          <a:stretch>
            <a:fillRect/>
          </a:stretch>
        </p:blipFill>
        <p:spPr>
          <a:xfrm>
            <a:off x="311725" y="2152325"/>
            <a:ext cx="2372656" cy="182887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29"/>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196" name="Google Shape;196;p29"/>
          <p:cNvSpPr txBox="1"/>
          <p:nvPr>
            <p:ph idx="1" type="body"/>
          </p:nvPr>
        </p:nvSpPr>
        <p:spPr>
          <a:xfrm>
            <a:off x="4644675" y="500925"/>
            <a:ext cx="4166400" cy="4098600"/>
          </a:xfrm>
          <a:prstGeom prst="rect">
            <a:avLst/>
          </a:prstGeom>
        </p:spPr>
        <p:txBody>
          <a:bodyPr anchorCtr="0" anchor="t" bIns="91425" lIns="91425" spcFirstLastPara="1" rIns="91425" wrap="square" tIns="91425">
            <a:normAutofit/>
          </a:bodyPr>
          <a:lstStyle/>
          <a:p>
            <a:pPr indent="0" lvl="0" marL="0" rtl="0" algn="l">
              <a:spcBef>
                <a:spcPts val="1200"/>
              </a:spcBef>
              <a:spcAft>
                <a:spcPts val="0"/>
              </a:spcAft>
              <a:buNone/>
            </a:pPr>
            <a:r>
              <a:rPr b="1" lang="es" sz="1100">
                <a:solidFill>
                  <a:srgbClr val="000000"/>
                </a:solidFill>
                <a:latin typeface="Arial"/>
                <a:ea typeface="Arial"/>
                <a:cs typeface="Arial"/>
                <a:sym typeface="Arial"/>
              </a:rPr>
              <a:t>AMD FSR (FidelityFX Super Resolution)</a:t>
            </a:r>
            <a:r>
              <a:rPr lang="es" sz="1100">
                <a:solidFill>
                  <a:srgbClr val="000000"/>
                </a:solidFill>
                <a:latin typeface="Arial"/>
                <a:ea typeface="Arial"/>
                <a:cs typeface="Arial"/>
                <a:sym typeface="Arial"/>
              </a:rPr>
              <a:t> es la tecnología de reescalado de imagen de </a:t>
            </a:r>
            <a:r>
              <a:rPr b="1" lang="es" sz="1100">
                <a:solidFill>
                  <a:srgbClr val="000000"/>
                </a:solidFill>
                <a:latin typeface="Arial"/>
                <a:ea typeface="Arial"/>
                <a:cs typeface="Arial"/>
                <a:sym typeface="Arial"/>
              </a:rPr>
              <a:t>AMD</a:t>
            </a:r>
            <a:r>
              <a:rPr lang="es" sz="1100">
                <a:solidFill>
                  <a:srgbClr val="000000"/>
                </a:solidFill>
                <a:latin typeface="Arial"/>
                <a:ea typeface="Arial"/>
                <a:cs typeface="Arial"/>
                <a:sym typeface="Arial"/>
              </a:rPr>
              <a:t> diseñada para mejorar el rendimiento en juegos aumentando los fotogramas por segundo. A diferencia de la tecnología de Nvidia, </a:t>
            </a:r>
            <a:r>
              <a:rPr b="1" lang="es" sz="1100">
                <a:solidFill>
                  <a:srgbClr val="000000"/>
                </a:solidFill>
                <a:latin typeface="Arial"/>
                <a:ea typeface="Arial"/>
                <a:cs typeface="Arial"/>
                <a:sym typeface="Arial"/>
              </a:rPr>
              <a:t>FSR</a:t>
            </a:r>
            <a:r>
              <a:rPr lang="es" sz="1100">
                <a:solidFill>
                  <a:srgbClr val="000000"/>
                </a:solidFill>
                <a:latin typeface="Arial"/>
                <a:ea typeface="Arial"/>
                <a:cs typeface="Arial"/>
                <a:sym typeface="Arial"/>
              </a:rPr>
              <a:t> </a:t>
            </a:r>
            <a:r>
              <a:rPr b="1" lang="es" sz="1100">
                <a:solidFill>
                  <a:srgbClr val="000000"/>
                </a:solidFill>
                <a:latin typeface="Arial"/>
                <a:ea typeface="Arial"/>
                <a:cs typeface="Arial"/>
                <a:sym typeface="Arial"/>
              </a:rPr>
              <a:t>es</a:t>
            </a:r>
            <a:r>
              <a:rPr lang="es" sz="1100">
                <a:solidFill>
                  <a:srgbClr val="000000"/>
                </a:solidFill>
                <a:latin typeface="Arial"/>
                <a:ea typeface="Arial"/>
                <a:cs typeface="Arial"/>
                <a:sym typeface="Arial"/>
              </a:rPr>
              <a:t> </a:t>
            </a:r>
            <a:r>
              <a:rPr b="1" lang="es" sz="1100">
                <a:solidFill>
                  <a:srgbClr val="000000"/>
                </a:solidFill>
                <a:latin typeface="Arial"/>
                <a:ea typeface="Arial"/>
                <a:cs typeface="Arial"/>
                <a:sym typeface="Arial"/>
              </a:rPr>
              <a:t>de código abierto</a:t>
            </a:r>
            <a:r>
              <a:rPr lang="es" sz="1100">
                <a:solidFill>
                  <a:srgbClr val="000000"/>
                </a:solidFill>
                <a:latin typeface="Arial"/>
                <a:ea typeface="Arial"/>
                <a:cs typeface="Arial"/>
                <a:sym typeface="Arial"/>
              </a:rPr>
              <a:t> y </a:t>
            </a:r>
            <a:r>
              <a:rPr b="1" lang="es" sz="1100">
                <a:solidFill>
                  <a:srgbClr val="000000"/>
                </a:solidFill>
                <a:latin typeface="Arial"/>
                <a:ea typeface="Arial"/>
                <a:cs typeface="Arial"/>
                <a:sym typeface="Arial"/>
              </a:rPr>
              <a:t>compatible con gráficas de AMD, Nvidia e Intel</a:t>
            </a:r>
            <a:r>
              <a:rPr lang="es" sz="1100">
                <a:solidFill>
                  <a:srgbClr val="000000"/>
                </a:solidFill>
                <a:latin typeface="Arial"/>
                <a:ea typeface="Arial"/>
                <a:cs typeface="Arial"/>
                <a:sym typeface="Arial"/>
              </a:rPr>
              <a:t>, ya que no requiere hardware especializado en inteligencia artificial.</a:t>
            </a:r>
            <a:endParaRPr sz="1100">
              <a:solidFill>
                <a:srgbClr val="000000"/>
              </a:solidFill>
              <a:latin typeface="Arial"/>
              <a:ea typeface="Arial"/>
              <a:cs typeface="Arial"/>
              <a:sym typeface="Arial"/>
            </a:endParaRPr>
          </a:p>
          <a:p>
            <a:pPr indent="0" lvl="0" marL="0" rtl="0" algn="l">
              <a:spcBef>
                <a:spcPts val="1200"/>
              </a:spcBef>
              <a:spcAft>
                <a:spcPts val="0"/>
              </a:spcAft>
              <a:buNone/>
            </a:pPr>
            <a:r>
              <a:rPr lang="es" sz="1100">
                <a:solidFill>
                  <a:srgbClr val="000000"/>
                </a:solidFill>
                <a:latin typeface="Arial"/>
                <a:ea typeface="Arial"/>
                <a:cs typeface="Arial"/>
                <a:sym typeface="Arial"/>
              </a:rPr>
              <a:t>En la </a:t>
            </a:r>
            <a:r>
              <a:rPr b="1" lang="es" sz="1100">
                <a:solidFill>
                  <a:srgbClr val="000000"/>
                </a:solidFill>
                <a:latin typeface="Arial"/>
                <a:ea typeface="Arial"/>
                <a:cs typeface="Arial"/>
                <a:sym typeface="Arial"/>
              </a:rPr>
              <a:t>serie RX 6000</a:t>
            </a:r>
            <a:r>
              <a:rPr lang="es" sz="1100">
                <a:solidFill>
                  <a:srgbClr val="000000"/>
                </a:solidFill>
                <a:latin typeface="Arial"/>
                <a:ea typeface="Arial"/>
                <a:cs typeface="Arial"/>
                <a:sym typeface="Arial"/>
              </a:rPr>
              <a:t>, </a:t>
            </a:r>
            <a:r>
              <a:rPr b="1" lang="es" sz="1100">
                <a:solidFill>
                  <a:srgbClr val="000000"/>
                </a:solidFill>
                <a:latin typeface="Arial"/>
                <a:ea typeface="Arial"/>
                <a:cs typeface="Arial"/>
                <a:sym typeface="Arial"/>
              </a:rPr>
              <a:t>FSR</a:t>
            </a:r>
            <a:r>
              <a:rPr lang="es" sz="1100">
                <a:solidFill>
                  <a:srgbClr val="000000"/>
                </a:solidFill>
                <a:latin typeface="Arial"/>
                <a:ea typeface="Arial"/>
                <a:cs typeface="Arial"/>
                <a:sym typeface="Arial"/>
              </a:rPr>
              <a:t> funcionaba sin </a:t>
            </a:r>
            <a:r>
              <a:rPr b="1" lang="es" sz="1100">
                <a:solidFill>
                  <a:srgbClr val="000000"/>
                </a:solidFill>
                <a:latin typeface="Arial"/>
                <a:ea typeface="Arial"/>
                <a:cs typeface="Arial"/>
                <a:sym typeface="Arial"/>
              </a:rPr>
              <a:t>IA</a:t>
            </a:r>
            <a:r>
              <a:rPr lang="es" sz="1100">
                <a:solidFill>
                  <a:srgbClr val="000000"/>
                </a:solidFill>
                <a:latin typeface="Arial"/>
                <a:ea typeface="Arial"/>
                <a:cs typeface="Arial"/>
                <a:sym typeface="Arial"/>
              </a:rPr>
              <a:t>, duplicando fotogramas de forma básica, lo que generaba </a:t>
            </a:r>
            <a:r>
              <a:rPr b="1" lang="es" sz="1100">
                <a:solidFill>
                  <a:srgbClr val="000000"/>
                </a:solidFill>
                <a:latin typeface="Arial"/>
                <a:ea typeface="Arial"/>
                <a:cs typeface="Arial"/>
                <a:sym typeface="Arial"/>
              </a:rPr>
              <a:t>artefactos visuales</a:t>
            </a:r>
            <a:r>
              <a:rPr lang="es" sz="1100">
                <a:solidFill>
                  <a:srgbClr val="000000"/>
                </a:solidFill>
                <a:latin typeface="Arial"/>
                <a:ea typeface="Arial"/>
                <a:cs typeface="Arial"/>
                <a:sym typeface="Arial"/>
              </a:rPr>
              <a:t> y pérdida de calidad frente a </a:t>
            </a:r>
            <a:r>
              <a:rPr b="1" lang="es" sz="1100">
                <a:solidFill>
                  <a:srgbClr val="000000"/>
                </a:solidFill>
                <a:latin typeface="Arial"/>
                <a:ea typeface="Arial"/>
                <a:cs typeface="Arial"/>
                <a:sym typeface="Arial"/>
              </a:rPr>
              <a:t>DLSS</a:t>
            </a:r>
            <a:r>
              <a:rPr lang="es" sz="1100">
                <a:solidFill>
                  <a:srgbClr val="000000"/>
                </a:solidFill>
                <a:latin typeface="Arial"/>
                <a:ea typeface="Arial"/>
                <a:cs typeface="Arial"/>
                <a:sym typeface="Arial"/>
              </a:rPr>
              <a:t>. Con la </a:t>
            </a:r>
            <a:r>
              <a:rPr b="1" lang="es" sz="1100">
                <a:solidFill>
                  <a:srgbClr val="000000"/>
                </a:solidFill>
                <a:latin typeface="Arial"/>
                <a:ea typeface="Arial"/>
                <a:cs typeface="Arial"/>
                <a:sym typeface="Arial"/>
              </a:rPr>
              <a:t>serie RX 7000</a:t>
            </a:r>
            <a:r>
              <a:rPr lang="es" sz="1100">
                <a:solidFill>
                  <a:srgbClr val="000000"/>
                </a:solidFill>
                <a:latin typeface="Arial"/>
                <a:ea typeface="Arial"/>
                <a:cs typeface="Arial"/>
                <a:sym typeface="Arial"/>
              </a:rPr>
              <a:t>, se lanzó </a:t>
            </a:r>
            <a:r>
              <a:rPr b="1" lang="es" sz="1100">
                <a:solidFill>
                  <a:srgbClr val="000000"/>
                </a:solidFill>
                <a:latin typeface="Arial"/>
                <a:ea typeface="Arial"/>
                <a:cs typeface="Arial"/>
                <a:sym typeface="Arial"/>
              </a:rPr>
              <a:t>FSR 3.0</a:t>
            </a:r>
            <a:r>
              <a:rPr lang="es" sz="1100">
                <a:solidFill>
                  <a:srgbClr val="000000"/>
                </a:solidFill>
                <a:latin typeface="Arial"/>
                <a:ea typeface="Arial"/>
                <a:cs typeface="Arial"/>
                <a:sym typeface="Arial"/>
              </a:rPr>
              <a:t>, que mejoró la calidad de imagen y rendimiento, aunque aún por detrás de Nvidia.</a:t>
            </a:r>
            <a:endParaRPr sz="1100">
              <a:solidFill>
                <a:srgbClr val="000000"/>
              </a:solidFill>
              <a:latin typeface="Arial"/>
              <a:ea typeface="Arial"/>
              <a:cs typeface="Arial"/>
              <a:sym typeface="Arial"/>
            </a:endParaRPr>
          </a:p>
          <a:p>
            <a:pPr indent="0" lvl="0" marL="0" rtl="0" algn="l">
              <a:spcBef>
                <a:spcPts val="1200"/>
              </a:spcBef>
              <a:spcAft>
                <a:spcPts val="0"/>
              </a:spcAft>
              <a:buNone/>
            </a:pPr>
            <a:r>
              <a:rPr lang="es" sz="1100">
                <a:solidFill>
                  <a:srgbClr val="000000"/>
                </a:solidFill>
                <a:latin typeface="Arial"/>
                <a:ea typeface="Arial"/>
                <a:cs typeface="Arial"/>
                <a:sym typeface="Arial"/>
              </a:rPr>
              <a:t>Finalmente, con la </a:t>
            </a:r>
            <a:r>
              <a:rPr b="1" lang="es" sz="1100">
                <a:solidFill>
                  <a:srgbClr val="000000"/>
                </a:solidFill>
                <a:latin typeface="Arial"/>
                <a:ea typeface="Arial"/>
                <a:cs typeface="Arial"/>
                <a:sym typeface="Arial"/>
              </a:rPr>
              <a:t>serie RX 9000</a:t>
            </a:r>
            <a:r>
              <a:rPr lang="es" sz="1100">
                <a:solidFill>
                  <a:srgbClr val="000000"/>
                </a:solidFill>
                <a:latin typeface="Arial"/>
                <a:ea typeface="Arial"/>
                <a:cs typeface="Arial"/>
                <a:sym typeface="Arial"/>
              </a:rPr>
              <a:t>, </a:t>
            </a:r>
            <a:r>
              <a:rPr b="1" lang="es" sz="1100">
                <a:solidFill>
                  <a:srgbClr val="000000"/>
                </a:solidFill>
                <a:latin typeface="Arial"/>
                <a:ea typeface="Arial"/>
                <a:cs typeface="Arial"/>
                <a:sym typeface="Arial"/>
              </a:rPr>
              <a:t>AMD</a:t>
            </a:r>
            <a:r>
              <a:rPr lang="es" sz="1100">
                <a:solidFill>
                  <a:srgbClr val="000000"/>
                </a:solidFill>
                <a:latin typeface="Arial"/>
                <a:ea typeface="Arial"/>
                <a:cs typeface="Arial"/>
                <a:sym typeface="Arial"/>
              </a:rPr>
              <a:t> introdujo </a:t>
            </a:r>
            <a:r>
              <a:rPr b="1" lang="es" sz="1100">
                <a:solidFill>
                  <a:srgbClr val="000000"/>
                </a:solidFill>
                <a:latin typeface="Arial"/>
                <a:ea typeface="Arial"/>
                <a:cs typeface="Arial"/>
                <a:sym typeface="Arial"/>
              </a:rPr>
              <a:t>FSR 4.0</a:t>
            </a:r>
            <a:r>
              <a:rPr lang="es" sz="1100">
                <a:solidFill>
                  <a:srgbClr val="000000"/>
                </a:solidFill>
                <a:latin typeface="Arial"/>
                <a:ea typeface="Arial"/>
                <a:cs typeface="Arial"/>
                <a:sym typeface="Arial"/>
              </a:rPr>
              <a:t>, incorporando por primera vez </a:t>
            </a:r>
            <a:r>
              <a:rPr b="1" lang="es" sz="1100">
                <a:solidFill>
                  <a:srgbClr val="000000"/>
                </a:solidFill>
                <a:latin typeface="Arial"/>
                <a:ea typeface="Arial"/>
                <a:cs typeface="Arial"/>
                <a:sym typeface="Arial"/>
              </a:rPr>
              <a:t>inteligencia artificial</a:t>
            </a:r>
            <a:r>
              <a:rPr lang="es" sz="1100">
                <a:solidFill>
                  <a:srgbClr val="000000"/>
                </a:solidFill>
                <a:latin typeface="Arial"/>
                <a:ea typeface="Arial"/>
                <a:cs typeface="Arial"/>
                <a:sym typeface="Arial"/>
              </a:rPr>
              <a:t> para lograr un reescalado más preciso y la generación avanzada de fotogramas, cerrando la brecha tecnológica con Nvidia.</a:t>
            </a:r>
            <a:endParaRPr sz="1100">
              <a:solidFill>
                <a:srgbClr val="000000"/>
              </a:solidFill>
              <a:latin typeface="Arial"/>
              <a:ea typeface="Arial"/>
              <a:cs typeface="Arial"/>
              <a:sym typeface="Arial"/>
            </a:endParaRPr>
          </a:p>
          <a:p>
            <a:pPr indent="0" lvl="0" marL="0" rtl="0" algn="l">
              <a:spcBef>
                <a:spcPts val="1200"/>
              </a:spcBef>
              <a:spcAft>
                <a:spcPts val="1200"/>
              </a:spcAft>
              <a:buNone/>
            </a:pPr>
            <a:r>
              <a:t/>
            </a:r>
            <a:endParaRPr/>
          </a:p>
        </p:txBody>
      </p:sp>
      <p:pic>
        <p:nvPicPr>
          <p:cNvPr id="197" name="Google Shape;197;p29" title="450_1000.jpeg"/>
          <p:cNvPicPr preferRelativeResize="0"/>
          <p:nvPr/>
        </p:nvPicPr>
        <p:blipFill>
          <a:blip r:embed="rId3">
            <a:alphaModFix/>
          </a:blip>
          <a:stretch>
            <a:fillRect/>
          </a:stretch>
        </p:blipFill>
        <p:spPr>
          <a:xfrm>
            <a:off x="260900" y="324773"/>
            <a:ext cx="3706500" cy="2067403"/>
          </a:xfrm>
          <a:prstGeom prst="rect">
            <a:avLst/>
          </a:prstGeom>
          <a:noFill/>
          <a:ln>
            <a:noFill/>
          </a:ln>
        </p:spPr>
      </p:pic>
      <p:pic>
        <p:nvPicPr>
          <p:cNvPr id="198" name="Google Shape;198;p29" title="AMD_FidelityFX_Super_Resolution_3_logo_(black).png"/>
          <p:cNvPicPr preferRelativeResize="0"/>
          <p:nvPr/>
        </p:nvPicPr>
        <p:blipFill>
          <a:blip r:embed="rId4">
            <a:alphaModFix/>
          </a:blip>
          <a:stretch>
            <a:fillRect/>
          </a:stretch>
        </p:blipFill>
        <p:spPr>
          <a:xfrm>
            <a:off x="374200" y="2768648"/>
            <a:ext cx="3479902" cy="183087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4"/>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GPU : LA HISTORIA</a:t>
            </a:r>
            <a:endParaRPr/>
          </a:p>
        </p:txBody>
      </p:sp>
      <p:sp>
        <p:nvSpPr>
          <p:cNvPr id="73" name="Google Shape;73;p14"/>
          <p:cNvSpPr txBox="1"/>
          <p:nvPr>
            <p:ph idx="1" type="body"/>
          </p:nvPr>
        </p:nvSpPr>
        <p:spPr>
          <a:xfrm>
            <a:off x="4644675" y="500925"/>
            <a:ext cx="4166400" cy="409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IBM LE SIGUE EN 87 Y NACE EL VGA. PARA SOPORTAR MAYOR </a:t>
            </a:r>
            <a:r>
              <a:rPr lang="es"/>
              <a:t>RESOLUCIÓN</a:t>
            </a:r>
            <a:r>
              <a:rPr lang="es"/>
              <a:t> (640X480) Y 256 COLORES.</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pic>
        <p:nvPicPr>
          <p:cNvPr id="74" name="Google Shape;74;p14"/>
          <p:cNvPicPr preferRelativeResize="0"/>
          <p:nvPr/>
        </p:nvPicPr>
        <p:blipFill>
          <a:blip r:embed="rId3">
            <a:alphaModFix/>
          </a:blip>
          <a:stretch>
            <a:fillRect/>
          </a:stretch>
        </p:blipFill>
        <p:spPr>
          <a:xfrm>
            <a:off x="642388" y="1141300"/>
            <a:ext cx="3045166" cy="1828875"/>
          </a:xfrm>
          <a:prstGeom prst="rect">
            <a:avLst/>
          </a:prstGeom>
          <a:noFill/>
          <a:ln>
            <a:noFill/>
          </a:ln>
        </p:spPr>
      </p:pic>
      <p:pic>
        <p:nvPicPr>
          <p:cNvPr id="75" name="Google Shape;75;p14"/>
          <p:cNvPicPr preferRelativeResize="0"/>
          <p:nvPr/>
        </p:nvPicPr>
        <p:blipFill>
          <a:blip r:embed="rId4">
            <a:alphaModFix/>
          </a:blip>
          <a:stretch>
            <a:fillRect/>
          </a:stretch>
        </p:blipFill>
        <p:spPr>
          <a:xfrm>
            <a:off x="5166750" y="1825075"/>
            <a:ext cx="3243442" cy="18288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15"/>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GPU : LA HISTORIA</a:t>
            </a:r>
            <a:endParaRPr/>
          </a:p>
        </p:txBody>
      </p:sp>
      <p:sp>
        <p:nvSpPr>
          <p:cNvPr id="81" name="Google Shape;81;p15"/>
          <p:cNvSpPr txBox="1"/>
          <p:nvPr>
            <p:ph idx="1" type="body"/>
          </p:nvPr>
        </p:nvSpPr>
        <p:spPr>
          <a:xfrm>
            <a:off x="4644675" y="500925"/>
            <a:ext cx="4166400" cy="409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EL SALTO DEL 2D AL 3D AL PC Y CONSOLAS.</a:t>
            </a:r>
            <a:endParaRPr/>
          </a:p>
          <a:p>
            <a:pPr indent="0" lvl="0" marL="0" rtl="0" algn="l">
              <a:spcBef>
                <a:spcPts val="1200"/>
              </a:spcBef>
              <a:spcAft>
                <a:spcPts val="0"/>
              </a:spcAft>
              <a:buNone/>
            </a:pPr>
            <a:r>
              <a:rPr lang="es"/>
              <a:t>EN LOS 90’ YA ERAN POPULARES LOS VIDEOJUEGOS Y CON ELLOS LLEGARON UNA NUEVA NECESIDAD, EL 3D. ( DOOM 1993 )</a:t>
            </a:r>
            <a:endParaRPr/>
          </a:p>
          <a:p>
            <a:pPr indent="0" lvl="0" marL="0" rtl="0" algn="l">
              <a:spcBef>
                <a:spcPts val="1200"/>
              </a:spcBef>
              <a:spcAft>
                <a:spcPts val="0"/>
              </a:spcAft>
              <a:buNone/>
            </a:pPr>
            <a:r>
              <a:rPr lang="es"/>
              <a:t>EMPEZARON A TENER UNAS NECESIDADES ESPECIALES PARA EL 3D, EL RENDERIZADO EN TIEMPO REAL</a:t>
            </a:r>
            <a:br>
              <a:rPr lang="es"/>
            </a:br>
            <a:br>
              <a:rPr lang="es"/>
            </a:br>
            <a:endParaRPr/>
          </a:p>
          <a:p>
            <a:pPr indent="0" lvl="0" marL="0" rtl="0" algn="l">
              <a:spcBef>
                <a:spcPts val="1200"/>
              </a:spcBef>
              <a:spcAft>
                <a:spcPts val="1200"/>
              </a:spcAft>
              <a:buNone/>
            </a:pPr>
            <a:r>
              <a:t/>
            </a:r>
            <a:endParaRPr/>
          </a:p>
        </p:txBody>
      </p:sp>
      <p:pic>
        <p:nvPicPr>
          <p:cNvPr id="82" name="Google Shape;82;p15"/>
          <p:cNvPicPr preferRelativeResize="0"/>
          <p:nvPr/>
        </p:nvPicPr>
        <p:blipFill>
          <a:blip r:embed="rId3">
            <a:alphaModFix/>
          </a:blip>
          <a:stretch>
            <a:fillRect/>
          </a:stretch>
        </p:blipFill>
        <p:spPr>
          <a:xfrm>
            <a:off x="642388" y="1141300"/>
            <a:ext cx="3045166" cy="1828875"/>
          </a:xfrm>
          <a:prstGeom prst="rect">
            <a:avLst/>
          </a:prstGeom>
          <a:noFill/>
          <a:ln>
            <a:noFill/>
          </a:ln>
        </p:spPr>
      </p:pic>
      <p:pic>
        <p:nvPicPr>
          <p:cNvPr id="83" name="Google Shape;83;p15"/>
          <p:cNvPicPr preferRelativeResize="0"/>
          <p:nvPr/>
        </p:nvPicPr>
        <p:blipFill>
          <a:blip r:embed="rId4">
            <a:alphaModFix/>
          </a:blip>
          <a:stretch>
            <a:fillRect/>
          </a:stretch>
        </p:blipFill>
        <p:spPr>
          <a:xfrm>
            <a:off x="5235437" y="2571750"/>
            <a:ext cx="2924074" cy="18288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6"/>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GPU : LA HISTORIA</a:t>
            </a:r>
            <a:endParaRPr/>
          </a:p>
        </p:txBody>
      </p:sp>
      <p:sp>
        <p:nvSpPr>
          <p:cNvPr id="89" name="Google Shape;89;p16"/>
          <p:cNvSpPr txBox="1"/>
          <p:nvPr>
            <p:ph idx="1" type="body"/>
          </p:nvPr>
        </p:nvSpPr>
        <p:spPr>
          <a:xfrm>
            <a:off x="4644675" y="500925"/>
            <a:ext cx="4166400" cy="409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LA GUERRA DE LOS 2000: NVIDIA VS ATI </a:t>
            </a:r>
            <a:endParaRPr/>
          </a:p>
          <a:p>
            <a:pPr indent="0" lvl="0" marL="0" rtl="0" algn="l">
              <a:spcBef>
                <a:spcPts val="1200"/>
              </a:spcBef>
              <a:spcAft>
                <a:spcPts val="0"/>
              </a:spcAft>
              <a:buNone/>
            </a:pPr>
            <a:r>
              <a:rPr lang="es"/>
              <a:t>EMPEZARON A LANZAR GENERACIONES CASI CADA </a:t>
            </a:r>
            <a:r>
              <a:rPr lang="es"/>
              <a:t>AÑO CON TECNOLOGÍAS NUEVAS.</a:t>
            </a:r>
            <a:endParaRPr/>
          </a:p>
          <a:p>
            <a:pPr indent="0" lvl="0" marL="0" rtl="0" algn="l">
              <a:spcBef>
                <a:spcPts val="1200"/>
              </a:spcBef>
              <a:spcAft>
                <a:spcPts val="0"/>
              </a:spcAft>
              <a:buNone/>
            </a:pPr>
            <a:r>
              <a:rPr lang="es"/>
              <a:t>NVIDIA GeForce3:  DirectX8 </a:t>
            </a:r>
            <a:endParaRPr/>
          </a:p>
          <a:p>
            <a:pPr indent="0" lvl="0" marL="0" rtl="0" algn="l">
              <a:spcBef>
                <a:spcPts val="1200"/>
              </a:spcBef>
              <a:spcAft>
                <a:spcPts val="0"/>
              </a:spcAft>
              <a:buNone/>
            </a:pPr>
            <a:r>
              <a:rPr lang="es"/>
              <a:t>ATI EN 02/03 Y 06: DOMINA EN RENDIMIENTO EN VARIAS GENERACIONES.</a:t>
            </a:r>
            <a:endParaRPr/>
          </a:p>
          <a:p>
            <a:pPr indent="0" lvl="0" marL="0" rtl="0" algn="l">
              <a:spcBef>
                <a:spcPts val="1200"/>
              </a:spcBef>
              <a:spcAft>
                <a:spcPts val="0"/>
              </a:spcAft>
              <a:buNone/>
            </a:pPr>
            <a:r>
              <a:rPr lang="es"/>
              <a:t>CON ESTA GUERRA EL RENDIMIENTO SE DUPLICABA  CADA AÑO POR SU POPULARIDAD EN EL SECTOR GAMING. LLEGANDO UN NUEVO RIVAL AL MERCADO</a:t>
            </a:r>
            <a:br>
              <a:rPr lang="es"/>
            </a:br>
            <a:endParaRPr/>
          </a:p>
          <a:p>
            <a:pPr indent="0" lvl="0" marL="0" rtl="0" algn="l">
              <a:spcBef>
                <a:spcPts val="1200"/>
              </a:spcBef>
              <a:spcAft>
                <a:spcPts val="1200"/>
              </a:spcAft>
              <a:buNone/>
            </a:pPr>
            <a:r>
              <a:rPr lang="es"/>
              <a:t>		vs</a:t>
            </a:r>
            <a:endParaRPr/>
          </a:p>
        </p:txBody>
      </p:sp>
      <p:pic>
        <p:nvPicPr>
          <p:cNvPr id="90" name="Google Shape;90;p16"/>
          <p:cNvPicPr preferRelativeResize="0"/>
          <p:nvPr/>
        </p:nvPicPr>
        <p:blipFill>
          <a:blip r:embed="rId3">
            <a:alphaModFix/>
          </a:blip>
          <a:stretch>
            <a:fillRect/>
          </a:stretch>
        </p:blipFill>
        <p:spPr>
          <a:xfrm>
            <a:off x="642388" y="1141300"/>
            <a:ext cx="3045166" cy="1828875"/>
          </a:xfrm>
          <a:prstGeom prst="rect">
            <a:avLst/>
          </a:prstGeom>
          <a:noFill/>
          <a:ln>
            <a:noFill/>
          </a:ln>
        </p:spPr>
      </p:pic>
      <p:pic>
        <p:nvPicPr>
          <p:cNvPr id="91" name="Google Shape;91;p16"/>
          <p:cNvPicPr preferRelativeResize="0"/>
          <p:nvPr/>
        </p:nvPicPr>
        <p:blipFill>
          <a:blip r:embed="rId4">
            <a:alphaModFix/>
          </a:blip>
          <a:stretch>
            <a:fillRect/>
          </a:stretch>
        </p:blipFill>
        <p:spPr>
          <a:xfrm>
            <a:off x="4572000" y="3278025"/>
            <a:ext cx="2440476" cy="1283525"/>
          </a:xfrm>
          <a:prstGeom prst="rect">
            <a:avLst/>
          </a:prstGeom>
          <a:noFill/>
          <a:ln>
            <a:noFill/>
          </a:ln>
        </p:spPr>
      </p:pic>
      <p:pic>
        <p:nvPicPr>
          <p:cNvPr id="92" name="Google Shape;92;p16"/>
          <p:cNvPicPr preferRelativeResize="0"/>
          <p:nvPr/>
        </p:nvPicPr>
        <p:blipFill>
          <a:blip r:embed="rId5">
            <a:alphaModFix/>
          </a:blip>
          <a:stretch>
            <a:fillRect/>
          </a:stretch>
        </p:blipFill>
        <p:spPr>
          <a:xfrm>
            <a:off x="7218050" y="3540425"/>
            <a:ext cx="1222749" cy="89607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17"/>
          <p:cNvSpPr txBox="1"/>
          <p:nvPr>
            <p:ph idx="1" type="body"/>
          </p:nvPr>
        </p:nvSpPr>
        <p:spPr>
          <a:xfrm>
            <a:off x="4644675" y="500925"/>
            <a:ext cx="4166400" cy="14409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b="1" lang="es" sz="1400">
                <a:solidFill>
                  <a:srgbClr val="000000"/>
                </a:solidFill>
                <a:latin typeface="Arial"/>
                <a:ea typeface="Arial"/>
                <a:cs typeface="Arial"/>
                <a:sym typeface="Arial"/>
              </a:rPr>
              <a:t>Actualmente el mercado tiene 3 grandes fabricantes de chips gráficos en el mercado de los ordenadores, y en el mercado móvil tiene también 3 grandes fabricantes de chips gráficos.</a:t>
            </a:r>
            <a:endParaRPr/>
          </a:p>
        </p:txBody>
      </p:sp>
      <p:sp>
        <p:nvSpPr>
          <p:cNvPr id="98" name="Google Shape;98;p17"/>
          <p:cNvSpPr txBox="1"/>
          <p:nvPr>
            <p:ph type="title"/>
          </p:nvPr>
        </p:nvSpPr>
        <p:spPr>
          <a:xfrm>
            <a:off x="311725" y="500925"/>
            <a:ext cx="3706500" cy="1099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Fabricantes de GPUs.</a:t>
            </a:r>
            <a:endParaRPr/>
          </a:p>
        </p:txBody>
      </p:sp>
      <p:pic>
        <p:nvPicPr>
          <p:cNvPr id="99" name="Google Shape;99;p17" title="descarga__36_-removebg-preview.png"/>
          <p:cNvPicPr preferRelativeResize="0"/>
          <p:nvPr/>
        </p:nvPicPr>
        <p:blipFill>
          <a:blip r:embed="rId3">
            <a:alphaModFix/>
          </a:blip>
          <a:stretch>
            <a:fillRect/>
          </a:stretch>
        </p:blipFill>
        <p:spPr>
          <a:xfrm>
            <a:off x="0" y="1878800"/>
            <a:ext cx="4100100" cy="1849375"/>
          </a:xfrm>
          <a:prstGeom prst="rect">
            <a:avLst/>
          </a:prstGeom>
          <a:noFill/>
          <a:ln>
            <a:noFill/>
          </a:ln>
        </p:spPr>
      </p:pic>
      <p:pic>
        <p:nvPicPr>
          <p:cNvPr id="100" name="Google Shape;100;p17" title="descarga__37_-removebg-preview.png"/>
          <p:cNvPicPr preferRelativeResize="0"/>
          <p:nvPr/>
        </p:nvPicPr>
        <p:blipFill>
          <a:blip r:embed="rId4">
            <a:alphaModFix/>
          </a:blip>
          <a:stretch>
            <a:fillRect/>
          </a:stretch>
        </p:blipFill>
        <p:spPr>
          <a:xfrm>
            <a:off x="4941750" y="1525233"/>
            <a:ext cx="3706500" cy="3421392"/>
          </a:xfrm>
          <a:prstGeom prst="rect">
            <a:avLst/>
          </a:prstGeom>
          <a:noFill/>
          <a:ln>
            <a:noFill/>
          </a:ln>
        </p:spPr>
      </p:pic>
      <p:pic>
        <p:nvPicPr>
          <p:cNvPr id="101" name="Google Shape;101;p17" title="descarga__34_-removebg-preview.png"/>
          <p:cNvPicPr preferRelativeResize="0"/>
          <p:nvPr/>
        </p:nvPicPr>
        <p:blipFill>
          <a:blip r:embed="rId5">
            <a:alphaModFix/>
          </a:blip>
          <a:stretch>
            <a:fillRect/>
          </a:stretch>
        </p:blipFill>
        <p:spPr>
          <a:xfrm>
            <a:off x="2882600" y="3624400"/>
            <a:ext cx="1363579" cy="14820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18"/>
          <p:cNvSpPr txBox="1"/>
          <p:nvPr>
            <p:ph idx="1" type="body"/>
          </p:nvPr>
        </p:nvSpPr>
        <p:spPr>
          <a:xfrm>
            <a:off x="4644675" y="500925"/>
            <a:ext cx="4166400" cy="9294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b="1" lang="es" sz="1400">
                <a:solidFill>
                  <a:srgbClr val="333333"/>
                </a:solidFill>
                <a:highlight>
                  <a:srgbClr val="FFFFFF"/>
                </a:highlight>
              </a:rPr>
              <a:t>SnapDragon</a:t>
            </a:r>
            <a:r>
              <a:rPr b="1" lang="es" sz="1400">
                <a:solidFill>
                  <a:srgbClr val="333333"/>
                </a:solidFill>
                <a:highlight>
                  <a:srgbClr val="FFFFFF"/>
                </a:highlight>
              </a:rPr>
              <a:t> de Qualcomm, “A” que se integran en los iPhone, o las Mali -que son un desarrollo de ARM-.</a:t>
            </a:r>
            <a:endParaRPr b="1" sz="1400">
              <a:solidFill>
                <a:srgbClr val="000000"/>
              </a:solidFill>
              <a:latin typeface="Arial"/>
              <a:ea typeface="Arial"/>
              <a:cs typeface="Arial"/>
              <a:sym typeface="Arial"/>
            </a:endParaRPr>
          </a:p>
        </p:txBody>
      </p:sp>
      <p:sp>
        <p:nvSpPr>
          <p:cNvPr id="107" name="Google Shape;107;p18"/>
          <p:cNvSpPr txBox="1"/>
          <p:nvPr>
            <p:ph type="title"/>
          </p:nvPr>
        </p:nvSpPr>
        <p:spPr>
          <a:xfrm>
            <a:off x="311725" y="500925"/>
            <a:ext cx="3706500" cy="1099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Gráficas de </a:t>
            </a:r>
            <a:r>
              <a:rPr lang="es"/>
              <a:t>Móviles</a:t>
            </a:r>
            <a:r>
              <a:rPr lang="es"/>
              <a:t> actuales.</a:t>
            </a:r>
            <a:endParaRPr/>
          </a:p>
        </p:txBody>
      </p:sp>
      <p:pic>
        <p:nvPicPr>
          <p:cNvPr id="108" name="Google Shape;108;p18" title="descarga (6).png"/>
          <p:cNvPicPr preferRelativeResize="0"/>
          <p:nvPr/>
        </p:nvPicPr>
        <p:blipFill>
          <a:blip r:embed="rId3">
            <a:alphaModFix/>
          </a:blip>
          <a:stretch>
            <a:fillRect/>
          </a:stretch>
        </p:blipFill>
        <p:spPr>
          <a:xfrm>
            <a:off x="4473250" y="1430325"/>
            <a:ext cx="2118101" cy="1638000"/>
          </a:xfrm>
          <a:prstGeom prst="rect">
            <a:avLst/>
          </a:prstGeom>
          <a:noFill/>
          <a:ln>
            <a:noFill/>
          </a:ln>
        </p:spPr>
      </p:pic>
      <p:pic>
        <p:nvPicPr>
          <p:cNvPr id="109" name="Google Shape;109;p18" title="descarga__34_-removebg-preview.png"/>
          <p:cNvPicPr preferRelativeResize="0"/>
          <p:nvPr/>
        </p:nvPicPr>
        <p:blipFill>
          <a:blip r:embed="rId4">
            <a:alphaModFix/>
          </a:blip>
          <a:stretch>
            <a:fillRect/>
          </a:stretch>
        </p:blipFill>
        <p:spPr>
          <a:xfrm>
            <a:off x="5647025" y="2719900"/>
            <a:ext cx="2161700" cy="2349475"/>
          </a:xfrm>
          <a:prstGeom prst="rect">
            <a:avLst/>
          </a:prstGeom>
          <a:noFill/>
          <a:ln>
            <a:noFill/>
          </a:ln>
        </p:spPr>
      </p:pic>
      <p:pic>
        <p:nvPicPr>
          <p:cNvPr id="110" name="Google Shape;110;p18" title="descarga__35_-removebg-preview.png"/>
          <p:cNvPicPr preferRelativeResize="0"/>
          <p:nvPr/>
        </p:nvPicPr>
        <p:blipFill>
          <a:blip r:embed="rId5">
            <a:alphaModFix/>
          </a:blip>
          <a:stretch>
            <a:fillRect/>
          </a:stretch>
        </p:blipFill>
        <p:spPr>
          <a:xfrm>
            <a:off x="6761462" y="1663025"/>
            <a:ext cx="1973675" cy="1172600"/>
          </a:xfrm>
          <a:prstGeom prst="rect">
            <a:avLst/>
          </a:prstGeom>
          <a:noFill/>
          <a:ln>
            <a:noFill/>
          </a:ln>
        </p:spPr>
      </p:pic>
      <p:pic>
        <p:nvPicPr>
          <p:cNvPr id="111" name="Google Shape;111;p18" title="descarga (7).png"/>
          <p:cNvPicPr preferRelativeResize="0"/>
          <p:nvPr/>
        </p:nvPicPr>
        <p:blipFill>
          <a:blip r:embed="rId6">
            <a:alphaModFix/>
          </a:blip>
          <a:stretch>
            <a:fillRect/>
          </a:stretch>
        </p:blipFill>
        <p:spPr>
          <a:xfrm>
            <a:off x="1101075" y="1461550"/>
            <a:ext cx="1973700" cy="2220410"/>
          </a:xfrm>
          <a:prstGeom prst="rect">
            <a:avLst/>
          </a:prstGeom>
          <a:noFill/>
          <a:ln>
            <a:noFill/>
          </a:ln>
        </p:spPr>
      </p:pic>
      <p:pic>
        <p:nvPicPr>
          <p:cNvPr id="112" name="Google Shape;112;p18" title="descarga (8).png"/>
          <p:cNvPicPr preferRelativeResize="0"/>
          <p:nvPr/>
        </p:nvPicPr>
        <p:blipFill>
          <a:blip r:embed="rId7">
            <a:alphaModFix/>
          </a:blip>
          <a:stretch>
            <a:fillRect/>
          </a:stretch>
        </p:blipFill>
        <p:spPr>
          <a:xfrm>
            <a:off x="1731950" y="3546350"/>
            <a:ext cx="2780774" cy="173797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19"/>
          <p:cNvSpPr txBox="1"/>
          <p:nvPr>
            <p:ph type="title"/>
          </p:nvPr>
        </p:nvSpPr>
        <p:spPr>
          <a:xfrm>
            <a:off x="311725" y="500925"/>
            <a:ext cx="3706500" cy="1099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Tarjetas </a:t>
            </a:r>
            <a:r>
              <a:rPr lang="es"/>
              <a:t>Gráficas</a:t>
            </a:r>
            <a:r>
              <a:rPr lang="es"/>
              <a:t> Dedicadas actuales.</a:t>
            </a:r>
            <a:endParaRPr/>
          </a:p>
        </p:txBody>
      </p:sp>
      <p:sp>
        <p:nvSpPr>
          <p:cNvPr id="118" name="Google Shape;118;p19"/>
          <p:cNvSpPr txBox="1"/>
          <p:nvPr>
            <p:ph idx="1" type="body"/>
          </p:nvPr>
        </p:nvSpPr>
        <p:spPr>
          <a:xfrm>
            <a:off x="4644675" y="500925"/>
            <a:ext cx="4166400" cy="23970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b="1" lang="es" sz="1400">
                <a:solidFill>
                  <a:srgbClr val="000000"/>
                </a:solidFill>
                <a:latin typeface="Arial"/>
                <a:ea typeface="Arial"/>
                <a:cs typeface="Arial"/>
                <a:sym typeface="Arial"/>
              </a:rPr>
              <a:t>En cuanto al mercado de tarjetas </a:t>
            </a:r>
            <a:r>
              <a:rPr b="1" lang="es" sz="1400">
                <a:solidFill>
                  <a:srgbClr val="000000"/>
                </a:solidFill>
                <a:latin typeface="Arial"/>
                <a:ea typeface="Arial"/>
                <a:cs typeface="Arial"/>
                <a:sym typeface="Arial"/>
              </a:rPr>
              <a:t>gráficas</a:t>
            </a:r>
            <a:r>
              <a:rPr b="1" lang="es" sz="1400">
                <a:solidFill>
                  <a:srgbClr val="000000"/>
                </a:solidFill>
                <a:latin typeface="Arial"/>
                <a:ea typeface="Arial"/>
                <a:cs typeface="Arial"/>
                <a:sym typeface="Arial"/>
              </a:rPr>
              <a:t> dedicadas se refiere, </a:t>
            </a:r>
            <a:r>
              <a:rPr b="1" lang="es" sz="1400">
                <a:solidFill>
                  <a:srgbClr val="000000"/>
                </a:solidFill>
                <a:latin typeface="Arial"/>
                <a:ea typeface="Arial"/>
                <a:cs typeface="Arial"/>
                <a:sym typeface="Arial"/>
              </a:rPr>
              <a:t>Nvidia que actualmente se encuentra en la generación RTX serie 50, AMD con su generación RX serie 9000 y las AI PRO R9000 e Intel que recientemente entró al mercado con la Generación ARC serie B500. Siendo Nvidia y AMD los líderes del mercado gracias a su uso avanzado en IA dedicando núcleos enteramente al uso de la mísma.</a:t>
            </a:r>
            <a:endParaRPr/>
          </a:p>
        </p:txBody>
      </p:sp>
      <p:pic>
        <p:nvPicPr>
          <p:cNvPr id="119" name="Google Shape;119;p19" title="descarga__37_-removebg-preview.png"/>
          <p:cNvPicPr preferRelativeResize="0"/>
          <p:nvPr/>
        </p:nvPicPr>
        <p:blipFill>
          <a:blip r:embed="rId3">
            <a:alphaModFix/>
          </a:blip>
          <a:stretch>
            <a:fillRect/>
          </a:stretch>
        </p:blipFill>
        <p:spPr>
          <a:xfrm>
            <a:off x="500725" y="1536175"/>
            <a:ext cx="2243751" cy="2071150"/>
          </a:xfrm>
          <a:prstGeom prst="rect">
            <a:avLst/>
          </a:prstGeom>
          <a:noFill/>
          <a:ln>
            <a:noFill/>
          </a:ln>
        </p:spPr>
      </p:pic>
      <p:pic>
        <p:nvPicPr>
          <p:cNvPr id="120" name="Google Shape;120;p19" title="descarga (11).png"/>
          <p:cNvPicPr preferRelativeResize="0"/>
          <p:nvPr/>
        </p:nvPicPr>
        <p:blipFill>
          <a:blip r:embed="rId4">
            <a:alphaModFix/>
          </a:blip>
          <a:stretch>
            <a:fillRect/>
          </a:stretch>
        </p:blipFill>
        <p:spPr>
          <a:xfrm>
            <a:off x="4408775" y="3265275"/>
            <a:ext cx="1372426" cy="1011101"/>
          </a:xfrm>
          <a:prstGeom prst="rect">
            <a:avLst/>
          </a:prstGeom>
          <a:noFill/>
          <a:ln>
            <a:noFill/>
          </a:ln>
        </p:spPr>
      </p:pic>
      <p:pic>
        <p:nvPicPr>
          <p:cNvPr id="121" name="Google Shape;121;p19" title="descarga (12).png"/>
          <p:cNvPicPr preferRelativeResize="0"/>
          <p:nvPr/>
        </p:nvPicPr>
        <p:blipFill>
          <a:blip r:embed="rId5">
            <a:alphaModFix/>
          </a:blip>
          <a:stretch>
            <a:fillRect/>
          </a:stretch>
        </p:blipFill>
        <p:spPr>
          <a:xfrm>
            <a:off x="6225550" y="3963200"/>
            <a:ext cx="1311800" cy="313175"/>
          </a:xfrm>
          <a:prstGeom prst="rect">
            <a:avLst/>
          </a:prstGeom>
          <a:noFill/>
          <a:ln>
            <a:noFill/>
          </a:ln>
        </p:spPr>
      </p:pic>
      <p:pic>
        <p:nvPicPr>
          <p:cNvPr id="122" name="Google Shape;122;p19" title="descarga (13).png"/>
          <p:cNvPicPr preferRelativeResize="0"/>
          <p:nvPr/>
        </p:nvPicPr>
        <p:blipFill>
          <a:blip r:embed="rId6">
            <a:alphaModFix/>
          </a:blip>
          <a:stretch>
            <a:fillRect/>
          </a:stretch>
        </p:blipFill>
        <p:spPr>
          <a:xfrm>
            <a:off x="7841051" y="3508700"/>
            <a:ext cx="1163725" cy="7676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20"/>
          <p:cNvSpPr txBox="1"/>
          <p:nvPr>
            <p:ph idx="1" type="body"/>
          </p:nvPr>
        </p:nvSpPr>
        <p:spPr>
          <a:xfrm>
            <a:off x="4644675" y="500925"/>
            <a:ext cx="4166400" cy="2678700"/>
          </a:xfrm>
          <a:prstGeom prst="rect">
            <a:avLst/>
          </a:prstGeom>
        </p:spPr>
        <p:txBody>
          <a:bodyPr anchorCtr="0" anchor="t" bIns="91425" lIns="91425" spcFirstLastPara="1" rIns="91425" wrap="square" tIns="91425">
            <a:normAutofit lnSpcReduction="20000"/>
          </a:bodyPr>
          <a:lstStyle/>
          <a:p>
            <a:pPr indent="0" lvl="0" marL="0" rtl="0" algn="l">
              <a:lnSpc>
                <a:spcPct val="100000"/>
              </a:lnSpc>
              <a:spcBef>
                <a:spcPts val="0"/>
              </a:spcBef>
              <a:spcAft>
                <a:spcPts val="0"/>
              </a:spcAft>
              <a:buNone/>
            </a:pPr>
            <a:r>
              <a:rPr b="1" lang="es" sz="1400">
                <a:solidFill>
                  <a:srgbClr val="000000"/>
                </a:solidFill>
                <a:latin typeface="Arial"/>
                <a:ea typeface="Arial"/>
                <a:cs typeface="Arial"/>
                <a:sym typeface="Arial"/>
              </a:rPr>
              <a:t>En cuanto al mercado de </a:t>
            </a:r>
            <a:r>
              <a:rPr b="1" lang="es" sz="1400">
                <a:solidFill>
                  <a:srgbClr val="000000"/>
                </a:solidFill>
                <a:latin typeface="Arial"/>
                <a:ea typeface="Arial"/>
                <a:cs typeface="Arial"/>
                <a:sym typeface="Arial"/>
              </a:rPr>
              <a:t>gráficas</a:t>
            </a:r>
            <a:r>
              <a:rPr b="1" lang="es" sz="1400">
                <a:solidFill>
                  <a:srgbClr val="000000"/>
                </a:solidFill>
                <a:latin typeface="Arial"/>
                <a:ea typeface="Arial"/>
                <a:cs typeface="Arial"/>
                <a:sym typeface="Arial"/>
              </a:rPr>
              <a:t> integradas el mercado siempre se ha </a:t>
            </a:r>
            <a:r>
              <a:rPr b="1" lang="es" sz="1400">
                <a:solidFill>
                  <a:srgbClr val="000000"/>
                </a:solidFill>
                <a:latin typeface="Arial"/>
                <a:ea typeface="Arial"/>
                <a:cs typeface="Arial"/>
                <a:sym typeface="Arial"/>
              </a:rPr>
              <a:t>dividido</a:t>
            </a:r>
            <a:r>
              <a:rPr b="1" lang="es" sz="1400">
                <a:solidFill>
                  <a:srgbClr val="000000"/>
                </a:solidFill>
                <a:latin typeface="Arial"/>
                <a:ea typeface="Arial"/>
                <a:cs typeface="Arial"/>
                <a:sym typeface="Arial"/>
              </a:rPr>
              <a:t> en 2 grande fabricantes, siendo AMD con su integradas AM700 e Intel con sus integradas UHD </a:t>
            </a:r>
            <a:r>
              <a:rPr b="1" lang="es" sz="1400">
                <a:solidFill>
                  <a:srgbClr val="000000"/>
                </a:solidFill>
                <a:latin typeface="Arial"/>
                <a:ea typeface="Arial"/>
                <a:cs typeface="Arial"/>
                <a:sym typeface="Arial"/>
              </a:rPr>
              <a:t>graphics más actuales.</a:t>
            </a:r>
            <a:endParaRPr b="1"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t/>
            </a:r>
            <a:endParaRPr b="1"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b="1" lang="es" sz="1400">
                <a:solidFill>
                  <a:srgbClr val="000000"/>
                </a:solidFill>
                <a:latin typeface="Arial"/>
                <a:ea typeface="Arial"/>
                <a:cs typeface="Arial"/>
                <a:sym typeface="Arial"/>
              </a:rPr>
              <a:t>Nvidia por su parte en cuanto al mercado de integradas solo se dedica a crear chips gráficos para consolas como nintendo switch o nintendo switch 2 (Tegra T239), aunque dentro de este mercado también tenemos a amd abarcando la mayor parte del mercado de consolas de sobremesa (Scarlett).</a:t>
            </a:r>
            <a:endParaRPr b="1" sz="1400">
              <a:solidFill>
                <a:srgbClr val="000000"/>
              </a:solidFill>
              <a:latin typeface="Arial"/>
              <a:ea typeface="Arial"/>
              <a:cs typeface="Arial"/>
              <a:sym typeface="Arial"/>
            </a:endParaRPr>
          </a:p>
        </p:txBody>
      </p:sp>
      <p:sp>
        <p:nvSpPr>
          <p:cNvPr id="128" name="Google Shape;128;p20"/>
          <p:cNvSpPr txBox="1"/>
          <p:nvPr>
            <p:ph type="title"/>
          </p:nvPr>
        </p:nvSpPr>
        <p:spPr>
          <a:xfrm>
            <a:off x="311725" y="500925"/>
            <a:ext cx="3706500" cy="1099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Tarjetas Gráficas Integradas actuales.</a:t>
            </a:r>
            <a:endParaRPr/>
          </a:p>
        </p:txBody>
      </p:sp>
      <p:pic>
        <p:nvPicPr>
          <p:cNvPr id="129" name="Google Shape;129;p20" title="descarga (13).png"/>
          <p:cNvPicPr preferRelativeResize="0"/>
          <p:nvPr/>
        </p:nvPicPr>
        <p:blipFill>
          <a:blip r:embed="rId3">
            <a:alphaModFix/>
          </a:blip>
          <a:stretch>
            <a:fillRect/>
          </a:stretch>
        </p:blipFill>
        <p:spPr>
          <a:xfrm>
            <a:off x="7143862" y="3473050"/>
            <a:ext cx="1667210" cy="1099798"/>
          </a:xfrm>
          <a:prstGeom prst="rect">
            <a:avLst/>
          </a:prstGeom>
          <a:noFill/>
          <a:ln>
            <a:noFill/>
          </a:ln>
        </p:spPr>
      </p:pic>
      <p:pic>
        <p:nvPicPr>
          <p:cNvPr id="130" name="Google Shape;130;p20" title="descarga (12).png"/>
          <p:cNvPicPr preferRelativeResize="0"/>
          <p:nvPr/>
        </p:nvPicPr>
        <p:blipFill>
          <a:blip r:embed="rId4">
            <a:alphaModFix/>
          </a:blip>
          <a:stretch>
            <a:fillRect/>
          </a:stretch>
        </p:blipFill>
        <p:spPr>
          <a:xfrm>
            <a:off x="4728450" y="3902900"/>
            <a:ext cx="1934400" cy="461825"/>
          </a:xfrm>
          <a:prstGeom prst="rect">
            <a:avLst/>
          </a:prstGeom>
          <a:noFill/>
          <a:ln>
            <a:noFill/>
          </a:ln>
        </p:spPr>
      </p:pic>
      <p:pic>
        <p:nvPicPr>
          <p:cNvPr id="131" name="Google Shape;131;p20" title="descarga (14).png"/>
          <p:cNvPicPr preferRelativeResize="0"/>
          <p:nvPr/>
        </p:nvPicPr>
        <p:blipFill>
          <a:blip r:embed="rId5">
            <a:alphaModFix/>
          </a:blip>
          <a:stretch>
            <a:fillRect/>
          </a:stretch>
        </p:blipFill>
        <p:spPr>
          <a:xfrm>
            <a:off x="159800" y="1004700"/>
            <a:ext cx="3634700" cy="2360200"/>
          </a:xfrm>
          <a:prstGeom prst="rect">
            <a:avLst/>
          </a:prstGeom>
          <a:noFill/>
          <a:ln>
            <a:noFill/>
          </a:ln>
        </p:spPr>
      </p:pic>
      <p:pic>
        <p:nvPicPr>
          <p:cNvPr id="132" name="Google Shape;132;p20" title="descarga (15).png"/>
          <p:cNvPicPr preferRelativeResize="0"/>
          <p:nvPr/>
        </p:nvPicPr>
        <p:blipFill>
          <a:blip r:embed="rId6">
            <a:alphaModFix/>
          </a:blip>
          <a:stretch>
            <a:fillRect/>
          </a:stretch>
        </p:blipFill>
        <p:spPr>
          <a:xfrm>
            <a:off x="2748075" y="3535575"/>
            <a:ext cx="1667225" cy="16672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21"/>
          <p:cNvSpPr txBox="1"/>
          <p:nvPr>
            <p:ph type="title"/>
          </p:nvPr>
        </p:nvSpPr>
        <p:spPr>
          <a:xfrm>
            <a:off x="311725" y="500925"/>
            <a:ext cx="3706500" cy="1099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Ensambladores de</a:t>
            </a:r>
            <a:endParaRPr/>
          </a:p>
          <a:p>
            <a:pPr indent="0" lvl="0" marL="0" rtl="0" algn="l">
              <a:spcBef>
                <a:spcPts val="0"/>
              </a:spcBef>
              <a:spcAft>
                <a:spcPts val="0"/>
              </a:spcAft>
              <a:buNone/>
            </a:pPr>
            <a:r>
              <a:rPr lang="es"/>
              <a:t>Tarjetas Gráficas.</a:t>
            </a:r>
            <a:endParaRPr/>
          </a:p>
        </p:txBody>
      </p:sp>
      <p:pic>
        <p:nvPicPr>
          <p:cNvPr id="138" name="Google Shape;138;p21" title="descarga (16).png"/>
          <p:cNvPicPr preferRelativeResize="0"/>
          <p:nvPr/>
        </p:nvPicPr>
        <p:blipFill>
          <a:blip r:embed="rId3">
            <a:alphaModFix/>
          </a:blip>
          <a:stretch>
            <a:fillRect/>
          </a:stretch>
        </p:blipFill>
        <p:spPr>
          <a:xfrm>
            <a:off x="-1912175" y="-597301"/>
            <a:ext cx="7315851" cy="6596374"/>
          </a:xfrm>
          <a:prstGeom prst="rect">
            <a:avLst/>
          </a:prstGeom>
          <a:noFill/>
          <a:ln>
            <a:noFill/>
          </a:ln>
        </p:spPr>
      </p:pic>
      <p:sp>
        <p:nvSpPr>
          <p:cNvPr id="139" name="Google Shape;139;p21"/>
          <p:cNvSpPr txBox="1"/>
          <p:nvPr>
            <p:ph idx="1" type="body"/>
          </p:nvPr>
        </p:nvSpPr>
        <p:spPr>
          <a:xfrm>
            <a:off x="4644675" y="500925"/>
            <a:ext cx="4166400" cy="2678700"/>
          </a:xfrm>
          <a:prstGeom prst="rect">
            <a:avLst/>
          </a:prstGeom>
        </p:spPr>
        <p:txBody>
          <a:bodyPr anchorCtr="0" anchor="t" bIns="91425" lIns="91425" spcFirstLastPara="1" rIns="91425" wrap="square" tIns="91425">
            <a:normAutofit fontScale="92500" lnSpcReduction="10000"/>
          </a:bodyPr>
          <a:lstStyle/>
          <a:p>
            <a:pPr indent="0" lvl="0" marL="0" rtl="0" algn="l">
              <a:lnSpc>
                <a:spcPct val="100000"/>
              </a:lnSpc>
              <a:spcBef>
                <a:spcPts val="0"/>
              </a:spcBef>
              <a:spcAft>
                <a:spcPts val="0"/>
              </a:spcAft>
              <a:buNone/>
            </a:pPr>
            <a:r>
              <a:rPr b="1" lang="es" sz="1400">
                <a:solidFill>
                  <a:srgbClr val="000000"/>
                </a:solidFill>
                <a:latin typeface="Arial"/>
                <a:ea typeface="Arial"/>
                <a:cs typeface="Arial"/>
                <a:sym typeface="Arial"/>
              </a:rPr>
              <a:t>Aunque los propios fabricantes suelen hacer sus propios </a:t>
            </a:r>
            <a:r>
              <a:rPr b="1" lang="es" sz="1400">
                <a:solidFill>
                  <a:srgbClr val="000000"/>
                </a:solidFill>
                <a:latin typeface="Arial"/>
                <a:ea typeface="Arial"/>
                <a:cs typeface="Arial"/>
                <a:sym typeface="Arial"/>
              </a:rPr>
              <a:t>ensambles</a:t>
            </a:r>
            <a:r>
              <a:rPr b="1" lang="es" sz="1400">
                <a:solidFill>
                  <a:srgbClr val="000000"/>
                </a:solidFill>
                <a:latin typeface="Arial"/>
                <a:ea typeface="Arial"/>
                <a:cs typeface="Arial"/>
                <a:sym typeface="Arial"/>
              </a:rPr>
              <a:t>, suelen ser caros y limitados, por eso hay empresas que se dedican a hacer sus propios ensambles y personalizarlas a su estilo para ya sea cambiar la forma en la que se refrigeran o abaratar costes.</a:t>
            </a:r>
            <a:endParaRPr b="1"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b="1" lang="es" sz="1400">
                <a:solidFill>
                  <a:srgbClr val="000000"/>
                </a:solidFill>
                <a:latin typeface="Arial"/>
                <a:ea typeface="Arial"/>
                <a:cs typeface="Arial"/>
                <a:sym typeface="Arial"/>
              </a:rPr>
              <a:t>Algunos ejemplos de ensambladores son:</a:t>
            </a:r>
            <a:endParaRPr b="1" sz="1400">
              <a:solidFill>
                <a:srgbClr val="000000"/>
              </a:solidFill>
              <a:latin typeface="Arial"/>
              <a:ea typeface="Arial"/>
              <a:cs typeface="Arial"/>
              <a:sym typeface="Arial"/>
            </a:endParaRPr>
          </a:p>
          <a:p>
            <a:pPr indent="-310832" lvl="0" marL="457200" rtl="0" algn="l">
              <a:lnSpc>
                <a:spcPct val="100000"/>
              </a:lnSpc>
              <a:spcBef>
                <a:spcPts val="0"/>
              </a:spcBef>
              <a:spcAft>
                <a:spcPts val="0"/>
              </a:spcAft>
              <a:buClr>
                <a:srgbClr val="000000"/>
              </a:buClr>
              <a:buSzPct val="100000"/>
              <a:buFont typeface="Arial"/>
              <a:buChar char="-"/>
            </a:pPr>
            <a:r>
              <a:rPr b="1" lang="es" sz="1400">
                <a:solidFill>
                  <a:srgbClr val="000000"/>
                </a:solidFill>
                <a:latin typeface="Arial"/>
                <a:ea typeface="Arial"/>
                <a:cs typeface="Arial"/>
                <a:sym typeface="Arial"/>
              </a:rPr>
              <a:t>ZOTAC</a:t>
            </a:r>
            <a:endParaRPr b="1" sz="1400">
              <a:solidFill>
                <a:srgbClr val="000000"/>
              </a:solidFill>
              <a:latin typeface="Arial"/>
              <a:ea typeface="Arial"/>
              <a:cs typeface="Arial"/>
              <a:sym typeface="Arial"/>
            </a:endParaRPr>
          </a:p>
          <a:p>
            <a:pPr indent="-310832" lvl="0" marL="457200" rtl="0" algn="l">
              <a:lnSpc>
                <a:spcPct val="100000"/>
              </a:lnSpc>
              <a:spcBef>
                <a:spcPts val="0"/>
              </a:spcBef>
              <a:spcAft>
                <a:spcPts val="0"/>
              </a:spcAft>
              <a:buClr>
                <a:srgbClr val="000000"/>
              </a:buClr>
              <a:buSzPct val="100000"/>
              <a:buFont typeface="Arial"/>
              <a:buChar char="-"/>
            </a:pPr>
            <a:r>
              <a:rPr b="1" lang="es" sz="1400">
                <a:solidFill>
                  <a:srgbClr val="000000"/>
                </a:solidFill>
                <a:latin typeface="Arial"/>
                <a:ea typeface="Arial"/>
                <a:cs typeface="Arial"/>
                <a:sym typeface="Arial"/>
              </a:rPr>
              <a:t>GIGABYTE</a:t>
            </a:r>
            <a:endParaRPr b="1" sz="1400">
              <a:solidFill>
                <a:srgbClr val="000000"/>
              </a:solidFill>
              <a:latin typeface="Arial"/>
              <a:ea typeface="Arial"/>
              <a:cs typeface="Arial"/>
              <a:sym typeface="Arial"/>
            </a:endParaRPr>
          </a:p>
          <a:p>
            <a:pPr indent="-310832" lvl="0" marL="457200" rtl="0" algn="l">
              <a:lnSpc>
                <a:spcPct val="100000"/>
              </a:lnSpc>
              <a:spcBef>
                <a:spcPts val="0"/>
              </a:spcBef>
              <a:spcAft>
                <a:spcPts val="0"/>
              </a:spcAft>
              <a:buClr>
                <a:srgbClr val="000000"/>
              </a:buClr>
              <a:buSzPct val="100000"/>
              <a:buFont typeface="Arial"/>
              <a:buChar char="-"/>
            </a:pPr>
            <a:r>
              <a:rPr b="1" lang="es" sz="1400">
                <a:solidFill>
                  <a:srgbClr val="000000"/>
                </a:solidFill>
                <a:latin typeface="Arial"/>
                <a:ea typeface="Arial"/>
                <a:cs typeface="Arial"/>
                <a:sym typeface="Arial"/>
              </a:rPr>
              <a:t>MSI</a:t>
            </a:r>
            <a:endParaRPr b="1" sz="1400">
              <a:solidFill>
                <a:srgbClr val="000000"/>
              </a:solidFill>
              <a:latin typeface="Arial"/>
              <a:ea typeface="Arial"/>
              <a:cs typeface="Arial"/>
              <a:sym typeface="Arial"/>
            </a:endParaRPr>
          </a:p>
          <a:p>
            <a:pPr indent="-310832" lvl="0" marL="457200" rtl="0" algn="l">
              <a:lnSpc>
                <a:spcPct val="100000"/>
              </a:lnSpc>
              <a:spcBef>
                <a:spcPts val="0"/>
              </a:spcBef>
              <a:spcAft>
                <a:spcPts val="0"/>
              </a:spcAft>
              <a:buClr>
                <a:srgbClr val="000000"/>
              </a:buClr>
              <a:buSzPct val="100000"/>
              <a:buFont typeface="Arial"/>
              <a:buChar char="-"/>
            </a:pPr>
            <a:r>
              <a:rPr b="1" lang="es" sz="1400">
                <a:solidFill>
                  <a:srgbClr val="000000"/>
                </a:solidFill>
                <a:latin typeface="Arial"/>
                <a:ea typeface="Arial"/>
                <a:cs typeface="Arial"/>
                <a:sym typeface="Arial"/>
              </a:rPr>
              <a:t>PNY</a:t>
            </a:r>
            <a:endParaRPr b="1" sz="1400">
              <a:solidFill>
                <a:srgbClr val="000000"/>
              </a:solidFill>
              <a:latin typeface="Arial"/>
              <a:ea typeface="Arial"/>
              <a:cs typeface="Arial"/>
              <a:sym typeface="Arial"/>
            </a:endParaRPr>
          </a:p>
          <a:p>
            <a:pPr indent="-310832" lvl="0" marL="457200" rtl="0" algn="l">
              <a:lnSpc>
                <a:spcPct val="100000"/>
              </a:lnSpc>
              <a:spcBef>
                <a:spcPts val="0"/>
              </a:spcBef>
              <a:spcAft>
                <a:spcPts val="0"/>
              </a:spcAft>
              <a:buClr>
                <a:srgbClr val="000000"/>
              </a:buClr>
              <a:buSzPct val="100000"/>
              <a:buFont typeface="Arial"/>
              <a:buChar char="-"/>
            </a:pPr>
            <a:r>
              <a:rPr b="1" lang="es" sz="1400">
                <a:solidFill>
                  <a:srgbClr val="000000"/>
                </a:solidFill>
                <a:latin typeface="Arial"/>
                <a:ea typeface="Arial"/>
                <a:cs typeface="Arial"/>
                <a:sym typeface="Arial"/>
              </a:rPr>
              <a:t>Sapphire</a:t>
            </a:r>
            <a:endParaRPr b="1" sz="1400">
              <a:solidFill>
                <a:srgbClr val="000000"/>
              </a:solidFill>
              <a:latin typeface="Arial"/>
              <a:ea typeface="Arial"/>
              <a:cs typeface="Arial"/>
              <a:sym typeface="Arial"/>
            </a:endParaRPr>
          </a:p>
          <a:p>
            <a:pPr indent="-310832" lvl="0" marL="457200" rtl="0" algn="l">
              <a:lnSpc>
                <a:spcPct val="100000"/>
              </a:lnSpc>
              <a:spcBef>
                <a:spcPts val="0"/>
              </a:spcBef>
              <a:spcAft>
                <a:spcPts val="0"/>
              </a:spcAft>
              <a:buClr>
                <a:srgbClr val="000000"/>
              </a:buClr>
              <a:buSzPct val="100000"/>
              <a:buFont typeface="Arial"/>
              <a:buChar char="-"/>
            </a:pPr>
            <a:r>
              <a:rPr b="1" lang="es" sz="1400">
                <a:solidFill>
                  <a:srgbClr val="000000"/>
                </a:solidFill>
                <a:latin typeface="Arial"/>
                <a:ea typeface="Arial"/>
                <a:cs typeface="Arial"/>
                <a:sym typeface="Arial"/>
              </a:rPr>
              <a:t>POWERCOLOR</a:t>
            </a:r>
            <a:endParaRPr b="1" sz="1400">
              <a:solidFill>
                <a:srgbClr val="000000"/>
              </a:solidFill>
              <a:latin typeface="Arial"/>
              <a:ea typeface="Arial"/>
              <a:cs typeface="Arial"/>
              <a:sym typeface="Arial"/>
            </a:endParaRPr>
          </a:p>
          <a:p>
            <a:pPr indent="-310832" lvl="0" marL="457200" rtl="0" algn="l">
              <a:lnSpc>
                <a:spcPct val="100000"/>
              </a:lnSpc>
              <a:spcBef>
                <a:spcPts val="0"/>
              </a:spcBef>
              <a:spcAft>
                <a:spcPts val="0"/>
              </a:spcAft>
              <a:buClr>
                <a:srgbClr val="000000"/>
              </a:buClr>
              <a:buSzPct val="100000"/>
              <a:buFont typeface="Arial"/>
              <a:buChar char="-"/>
            </a:pPr>
            <a:r>
              <a:rPr b="1" lang="es" sz="1400">
                <a:solidFill>
                  <a:srgbClr val="000000"/>
                </a:solidFill>
                <a:latin typeface="Arial"/>
                <a:ea typeface="Arial"/>
                <a:cs typeface="Arial"/>
                <a:sym typeface="Arial"/>
              </a:rPr>
              <a:t>ASUS</a:t>
            </a:r>
            <a:endParaRPr b="1" sz="1400">
              <a:solidFill>
                <a:srgbClr val="000000"/>
              </a:solidFill>
              <a:latin typeface="Arial"/>
              <a:ea typeface="Arial"/>
              <a:cs typeface="Arial"/>
              <a:sym typeface="Arial"/>
            </a:endParaRPr>
          </a:p>
        </p:txBody>
      </p:sp>
      <p:pic>
        <p:nvPicPr>
          <p:cNvPr id="140" name="Google Shape;140;p21" title="descarga (17).png"/>
          <p:cNvPicPr preferRelativeResize="0"/>
          <p:nvPr/>
        </p:nvPicPr>
        <p:blipFill>
          <a:blip r:embed="rId4">
            <a:alphaModFix/>
          </a:blip>
          <a:stretch>
            <a:fillRect/>
          </a:stretch>
        </p:blipFill>
        <p:spPr>
          <a:xfrm>
            <a:off x="4689750" y="2850600"/>
            <a:ext cx="4076252" cy="22929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Paradigm">
  <a:themeElements>
    <a:clrScheme name="Paradigm">
      <a:dk1>
        <a:srgbClr val="31394D"/>
      </a:dk1>
      <a:lt1>
        <a:srgbClr val="FFFFFF"/>
      </a:lt1>
      <a:dk2>
        <a:srgbClr val="666666"/>
      </a:dk2>
      <a:lt2>
        <a:srgbClr val="626B73"/>
      </a:lt2>
      <a:accent1>
        <a:srgbClr val="002F4A"/>
      </a:accent1>
      <a:accent2>
        <a:srgbClr val="D9C4B1"/>
      </a:accent2>
      <a:accent3>
        <a:srgbClr val="EDE3DA"/>
      </a:accent3>
      <a:accent4>
        <a:srgbClr val="B85741"/>
      </a:accent4>
      <a:accent5>
        <a:srgbClr val="009384"/>
      </a:accent5>
      <a:accent6>
        <a:srgbClr val="D0F6FF"/>
      </a:accent6>
      <a:hlink>
        <a:srgbClr val="009384"/>
      </a:hlink>
      <a:folHlink>
        <a:srgbClr val="00938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